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36" r:id="rId1"/>
  </p:sldMasterIdLst>
  <p:notesMasterIdLst>
    <p:notesMasterId r:id="rId10"/>
  </p:notesMasterIdLst>
  <p:handoutMasterIdLst>
    <p:handoutMasterId r:id="rId11"/>
  </p:handoutMasterIdLst>
  <p:sldIdLst>
    <p:sldId id="256" r:id="rId2"/>
    <p:sldId id="562" r:id="rId3"/>
    <p:sldId id="554" r:id="rId4"/>
    <p:sldId id="560" r:id="rId5"/>
    <p:sldId id="551" r:id="rId6"/>
    <p:sldId id="563" r:id="rId7"/>
    <p:sldId id="557" r:id="rId8"/>
    <p:sldId id="552" r:id="rId9"/>
  </p:sldIdLst>
  <p:sldSz cx="9144000" cy="6858000" type="screen4x3"/>
  <p:notesSz cx="6858000" cy="9144000"/>
  <p:defaultTextStyle>
    <a:defPPr>
      <a:defRPr lang="it-IT"/>
    </a:defPPr>
    <a:lvl1pPr marL="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outline" scaleToFitPaper="1"/>
  <p:clrMru>
    <a:srgbClr val="FF2600"/>
    <a:srgbClr val="92D050"/>
    <a:srgbClr val="FF7600"/>
    <a:srgbClr val="76D6FF"/>
    <a:srgbClr val="FF9300"/>
    <a:srgbClr val="607D8B"/>
    <a:srgbClr val="945200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BD913D-7F30-434E-BC0E-6401CD9AE056}" v="1" dt="2024-06-03T15:47:01.433"/>
    <p1510:client id="{A898DF7D-8AC4-455D-A743-CFC2298645F0}" v="1528" dt="2024-06-03T14:22:02.8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.pascuzzi2@campus.unimib.it" userId="0fff8761-c7e7-4e30-9eab-016ca1811412" providerId="ADAL" clId="{A898DF7D-8AC4-455D-A743-CFC2298645F0}"/>
    <pc:docChg chg="undo custSel addSld delSld modSld sldOrd">
      <pc:chgData name="a.pascuzzi2@campus.unimib.it" userId="0fff8761-c7e7-4e30-9eab-016ca1811412" providerId="ADAL" clId="{A898DF7D-8AC4-455D-A743-CFC2298645F0}" dt="2024-06-03T14:22:02.839" v="4431" actId="20577"/>
      <pc:docMkLst>
        <pc:docMk/>
      </pc:docMkLst>
      <pc:sldChg chg="modSp mod">
        <pc:chgData name="a.pascuzzi2@campus.unimib.it" userId="0fff8761-c7e7-4e30-9eab-016ca1811412" providerId="ADAL" clId="{A898DF7D-8AC4-455D-A743-CFC2298645F0}" dt="2024-05-27T12:30:30.010" v="53" actId="122"/>
        <pc:sldMkLst>
          <pc:docMk/>
          <pc:sldMk cId="0" sldId="256"/>
        </pc:sldMkLst>
        <pc:spChg chg="mod">
          <ac:chgData name="a.pascuzzi2@campus.unimib.it" userId="0fff8761-c7e7-4e30-9eab-016ca1811412" providerId="ADAL" clId="{A898DF7D-8AC4-455D-A743-CFC2298645F0}" dt="2024-05-27T12:30:30.010" v="53" actId="122"/>
          <ac:spMkLst>
            <pc:docMk/>
            <pc:sldMk cId="0" sldId="256"/>
            <ac:spMk id="37" creationId="{8A5DED7C-40C4-B74C-9AC4-77789BAD08AC}"/>
          </ac:spMkLst>
        </pc:spChg>
        <pc:spChg chg="mod">
          <ac:chgData name="a.pascuzzi2@campus.unimib.it" userId="0fff8761-c7e7-4e30-9eab-016ca1811412" providerId="ADAL" clId="{A898DF7D-8AC4-455D-A743-CFC2298645F0}" dt="2024-05-27T12:29:36.946" v="0" actId="14100"/>
          <ac:spMkLst>
            <pc:docMk/>
            <pc:sldMk cId="0" sldId="256"/>
            <ac:spMk id="38" creationId="{71CCC370-B9CF-9940-90C6-DBDC538E547F}"/>
          </ac:spMkLst>
        </pc:spChg>
      </pc:sldChg>
      <pc:sldChg chg="del">
        <pc:chgData name="a.pascuzzi2@campus.unimib.it" userId="0fff8761-c7e7-4e30-9eab-016ca1811412" providerId="ADAL" clId="{A898DF7D-8AC4-455D-A743-CFC2298645F0}" dt="2024-05-27T12:39:11.850" v="363" actId="47"/>
        <pc:sldMkLst>
          <pc:docMk/>
          <pc:sldMk cId="3624263421" sldId="550"/>
        </pc:sldMkLst>
      </pc:sldChg>
      <pc:sldChg chg="addSp delSp modSp mod">
        <pc:chgData name="a.pascuzzi2@campus.unimib.it" userId="0fff8761-c7e7-4e30-9eab-016ca1811412" providerId="ADAL" clId="{A898DF7D-8AC4-455D-A743-CFC2298645F0}" dt="2024-06-03T14:21:26.169" v="4413" actId="20577"/>
        <pc:sldMkLst>
          <pc:docMk/>
          <pc:sldMk cId="3715118853" sldId="551"/>
        </pc:sldMkLst>
        <pc:spChg chg="mod">
          <ac:chgData name="a.pascuzzi2@campus.unimib.it" userId="0fff8761-c7e7-4e30-9eab-016ca1811412" providerId="ADAL" clId="{A898DF7D-8AC4-455D-A743-CFC2298645F0}" dt="2024-06-03T14:21:26.169" v="4413" actId="20577"/>
          <ac:spMkLst>
            <pc:docMk/>
            <pc:sldMk cId="3715118853" sldId="551"/>
            <ac:spMk id="2" creationId="{F46470BA-3007-184B-AF37-345D6F80A390}"/>
          </ac:spMkLst>
        </pc:spChg>
        <pc:spChg chg="mod">
          <ac:chgData name="a.pascuzzi2@campus.unimib.it" userId="0fff8761-c7e7-4e30-9eab-016ca1811412" providerId="ADAL" clId="{A898DF7D-8AC4-455D-A743-CFC2298645F0}" dt="2024-06-03T13:41:01.137" v="3149" actId="20577"/>
          <ac:spMkLst>
            <pc:docMk/>
            <pc:sldMk cId="3715118853" sldId="551"/>
            <ac:spMk id="3" creationId="{78477B8F-6EC1-A849-B30A-68CB335099AA}"/>
          </ac:spMkLst>
        </pc:spChg>
        <pc:spChg chg="add mod">
          <ac:chgData name="a.pascuzzi2@campus.unimib.it" userId="0fff8761-c7e7-4e30-9eab-016ca1811412" providerId="ADAL" clId="{A898DF7D-8AC4-455D-A743-CFC2298645F0}" dt="2024-05-29T08:41:52.827" v="2183" actId="1076"/>
          <ac:spMkLst>
            <pc:docMk/>
            <pc:sldMk cId="3715118853" sldId="551"/>
            <ac:spMk id="6" creationId="{AB7BA154-218E-261B-F4C2-0A672B35C37C}"/>
          </ac:spMkLst>
        </pc:spChg>
        <pc:spChg chg="mod">
          <ac:chgData name="a.pascuzzi2@campus.unimib.it" userId="0fff8761-c7e7-4e30-9eab-016ca1811412" providerId="ADAL" clId="{A898DF7D-8AC4-455D-A743-CFC2298645F0}" dt="2024-06-03T13:51:17.720" v="3364"/>
          <ac:spMkLst>
            <pc:docMk/>
            <pc:sldMk cId="3715118853" sldId="551"/>
            <ac:spMk id="7" creationId="{5C8CBA29-1962-6FEA-0220-5B3F203D410F}"/>
          </ac:spMkLst>
        </pc:spChg>
        <pc:spChg chg="add del mod">
          <ac:chgData name="a.pascuzzi2@campus.unimib.it" userId="0fff8761-c7e7-4e30-9eab-016ca1811412" providerId="ADAL" clId="{A898DF7D-8AC4-455D-A743-CFC2298645F0}" dt="2024-05-29T08:37:40.333" v="1884" actId="478"/>
          <ac:spMkLst>
            <pc:docMk/>
            <pc:sldMk cId="3715118853" sldId="551"/>
            <ac:spMk id="9" creationId="{1AF82416-2B2D-F85D-A2BE-9AE2E137EE19}"/>
          </ac:spMkLst>
        </pc:spChg>
        <pc:spChg chg="add del mod">
          <ac:chgData name="a.pascuzzi2@campus.unimib.it" userId="0fff8761-c7e7-4e30-9eab-016ca1811412" providerId="ADAL" clId="{A898DF7D-8AC4-455D-A743-CFC2298645F0}" dt="2024-05-29T08:41:19.372" v="2177" actId="478"/>
          <ac:spMkLst>
            <pc:docMk/>
            <pc:sldMk cId="3715118853" sldId="551"/>
            <ac:spMk id="10" creationId="{BD3B6F19-8E2C-3F57-81E9-08F51BBC476F}"/>
          </ac:spMkLst>
        </pc:spChg>
        <pc:spChg chg="add del mod">
          <ac:chgData name="a.pascuzzi2@campus.unimib.it" userId="0fff8761-c7e7-4e30-9eab-016ca1811412" providerId="ADAL" clId="{A898DF7D-8AC4-455D-A743-CFC2298645F0}" dt="2024-05-29T08:41:21.414" v="2178" actId="478"/>
          <ac:spMkLst>
            <pc:docMk/>
            <pc:sldMk cId="3715118853" sldId="551"/>
            <ac:spMk id="11" creationId="{31AD29AE-5539-630D-23E9-26C253948ACE}"/>
          </ac:spMkLst>
        </pc:spChg>
        <pc:picChg chg="add mod ord">
          <ac:chgData name="a.pascuzzi2@campus.unimib.it" userId="0fff8761-c7e7-4e30-9eab-016ca1811412" providerId="ADAL" clId="{A898DF7D-8AC4-455D-A743-CFC2298645F0}" dt="2024-06-03T13:46:09.928" v="3233" actId="1076"/>
          <ac:picMkLst>
            <pc:docMk/>
            <pc:sldMk cId="3715118853" sldId="551"/>
            <ac:picMk id="10" creationId="{3293735F-ECE7-CAA0-9229-B403FB6D39C8}"/>
          </ac:picMkLst>
        </pc:picChg>
        <pc:picChg chg="add mod modCrop">
          <ac:chgData name="a.pascuzzi2@campus.unimib.it" userId="0fff8761-c7e7-4e30-9eab-016ca1811412" providerId="ADAL" clId="{A898DF7D-8AC4-455D-A743-CFC2298645F0}" dt="2024-06-03T13:46:35.717" v="3234" actId="1076"/>
          <ac:picMkLst>
            <pc:docMk/>
            <pc:sldMk cId="3715118853" sldId="551"/>
            <ac:picMk id="12" creationId="{35739E43-B129-B097-CBEF-D8CFBB122BB6}"/>
          </ac:picMkLst>
        </pc:picChg>
        <pc:picChg chg="add mod modCrop">
          <ac:chgData name="a.pascuzzi2@campus.unimib.it" userId="0fff8761-c7e7-4e30-9eab-016ca1811412" providerId="ADAL" clId="{A898DF7D-8AC4-455D-A743-CFC2298645F0}" dt="2024-06-03T13:45:59.328" v="3231" actId="732"/>
          <ac:picMkLst>
            <pc:docMk/>
            <pc:sldMk cId="3715118853" sldId="551"/>
            <ac:picMk id="13" creationId="{7DB6FDD7-C4E1-8742-948C-D25DC4AE7C69}"/>
          </ac:picMkLst>
        </pc:picChg>
      </pc:sldChg>
      <pc:sldChg chg="addSp delSp modSp mod">
        <pc:chgData name="a.pascuzzi2@campus.unimib.it" userId="0fff8761-c7e7-4e30-9eab-016ca1811412" providerId="ADAL" clId="{A898DF7D-8AC4-455D-A743-CFC2298645F0}" dt="2024-06-03T14:09:57.036" v="3822" actId="20577"/>
        <pc:sldMkLst>
          <pc:docMk/>
          <pc:sldMk cId="3564000657" sldId="552"/>
        </pc:sldMkLst>
        <pc:spChg chg="add del mod">
          <ac:chgData name="a.pascuzzi2@campus.unimib.it" userId="0fff8761-c7e7-4e30-9eab-016ca1811412" providerId="ADAL" clId="{A898DF7D-8AC4-455D-A743-CFC2298645F0}" dt="2024-05-29T08:56:55.236" v="2580" actId="478"/>
          <ac:spMkLst>
            <pc:docMk/>
            <pc:sldMk cId="3564000657" sldId="552"/>
            <ac:spMk id="6" creationId="{D0521845-9FE2-EF19-E9F0-DAFB630ECA7F}"/>
          </ac:spMkLst>
        </pc:spChg>
        <pc:spChg chg="mod">
          <ac:chgData name="a.pascuzzi2@campus.unimib.it" userId="0fff8761-c7e7-4e30-9eab-016ca1811412" providerId="ADAL" clId="{A898DF7D-8AC4-455D-A743-CFC2298645F0}" dt="2024-06-03T14:09:57.036" v="3822" actId="20577"/>
          <ac:spMkLst>
            <pc:docMk/>
            <pc:sldMk cId="3564000657" sldId="552"/>
            <ac:spMk id="11" creationId="{E7BC8981-5E76-F3F7-8653-8AD979F0EE67}"/>
          </ac:spMkLst>
        </pc:spChg>
        <pc:picChg chg="add mod">
          <ac:chgData name="a.pascuzzi2@campus.unimib.it" userId="0fff8761-c7e7-4e30-9eab-016ca1811412" providerId="ADAL" clId="{A898DF7D-8AC4-455D-A743-CFC2298645F0}" dt="2024-05-29T09:01:57.736" v="2903" actId="207"/>
          <ac:picMkLst>
            <pc:docMk/>
            <pc:sldMk cId="3564000657" sldId="552"/>
            <ac:picMk id="8" creationId="{45B1BD52-2D9E-620B-200E-6BC49889D5BB}"/>
          </ac:picMkLst>
        </pc:picChg>
        <pc:picChg chg="del">
          <ac:chgData name="a.pascuzzi2@campus.unimib.it" userId="0fff8761-c7e7-4e30-9eab-016ca1811412" providerId="ADAL" clId="{A898DF7D-8AC4-455D-A743-CFC2298645F0}" dt="2024-05-29T08:56:53.237" v="2579" actId="478"/>
          <ac:picMkLst>
            <pc:docMk/>
            <pc:sldMk cId="3564000657" sldId="552"/>
            <ac:picMk id="9" creationId="{489AD68D-9A94-C020-DA41-656DE8DA659A}"/>
          </ac:picMkLst>
        </pc:picChg>
      </pc:sldChg>
      <pc:sldChg chg="del">
        <pc:chgData name="a.pascuzzi2@campus.unimib.it" userId="0fff8761-c7e7-4e30-9eab-016ca1811412" providerId="ADAL" clId="{A898DF7D-8AC4-455D-A743-CFC2298645F0}" dt="2024-05-27T12:39:11.850" v="363" actId="47"/>
        <pc:sldMkLst>
          <pc:docMk/>
          <pc:sldMk cId="2953056958" sldId="553"/>
        </pc:sldMkLst>
      </pc:sldChg>
      <pc:sldChg chg="addSp delSp modSp mod">
        <pc:chgData name="a.pascuzzi2@campus.unimib.it" userId="0fff8761-c7e7-4e30-9eab-016ca1811412" providerId="ADAL" clId="{A898DF7D-8AC4-455D-A743-CFC2298645F0}" dt="2024-06-03T13:36:32.444" v="3010" actId="1076"/>
        <pc:sldMkLst>
          <pc:docMk/>
          <pc:sldMk cId="643006861" sldId="554"/>
        </pc:sldMkLst>
        <pc:spChg chg="mod">
          <ac:chgData name="a.pascuzzi2@campus.unimib.it" userId="0fff8761-c7e7-4e30-9eab-016ca1811412" providerId="ADAL" clId="{A898DF7D-8AC4-455D-A743-CFC2298645F0}" dt="2024-05-28T16:25:39.378" v="1208" actId="20577"/>
          <ac:spMkLst>
            <pc:docMk/>
            <pc:sldMk cId="643006861" sldId="554"/>
            <ac:spMk id="2" creationId="{F46470BA-3007-184B-AF37-345D6F80A390}"/>
          </ac:spMkLst>
        </pc:spChg>
        <pc:spChg chg="del">
          <ac:chgData name="a.pascuzzi2@campus.unimib.it" userId="0fff8761-c7e7-4e30-9eab-016ca1811412" providerId="ADAL" clId="{A898DF7D-8AC4-455D-A743-CFC2298645F0}" dt="2024-05-27T12:30:46.824" v="55" actId="478"/>
          <ac:spMkLst>
            <pc:docMk/>
            <pc:sldMk cId="643006861" sldId="554"/>
            <ac:spMk id="7" creationId="{12E68419-C81C-9434-A1ED-9304F759DFCA}"/>
          </ac:spMkLst>
        </pc:spChg>
        <pc:spChg chg="del">
          <ac:chgData name="a.pascuzzi2@campus.unimib.it" userId="0fff8761-c7e7-4e30-9eab-016ca1811412" providerId="ADAL" clId="{A898DF7D-8AC4-455D-A743-CFC2298645F0}" dt="2024-05-27T12:30:46.824" v="55" actId="478"/>
          <ac:spMkLst>
            <pc:docMk/>
            <pc:sldMk cId="643006861" sldId="554"/>
            <ac:spMk id="9" creationId="{9BA341CB-CB63-E5F8-BC27-35BE86C644C4}"/>
          </ac:spMkLst>
        </pc:spChg>
        <pc:spChg chg="del">
          <ac:chgData name="a.pascuzzi2@campus.unimib.it" userId="0fff8761-c7e7-4e30-9eab-016ca1811412" providerId="ADAL" clId="{A898DF7D-8AC4-455D-A743-CFC2298645F0}" dt="2024-05-27T12:30:46.824" v="55" actId="478"/>
          <ac:spMkLst>
            <pc:docMk/>
            <pc:sldMk cId="643006861" sldId="554"/>
            <ac:spMk id="10" creationId="{B2130F44-2ABC-8116-FDF1-979F0F059E31}"/>
          </ac:spMkLst>
        </pc:spChg>
        <pc:spChg chg="add mod">
          <ac:chgData name="a.pascuzzi2@campus.unimib.it" userId="0fff8761-c7e7-4e30-9eab-016ca1811412" providerId="ADAL" clId="{A898DF7D-8AC4-455D-A743-CFC2298645F0}" dt="2024-05-27T12:32:43.800" v="110" actId="20577"/>
          <ac:spMkLst>
            <pc:docMk/>
            <pc:sldMk cId="643006861" sldId="554"/>
            <ac:spMk id="11" creationId="{D2D5F753-E570-DD4A-0D3B-C10BDF790C8F}"/>
          </ac:spMkLst>
        </pc:spChg>
        <pc:spChg chg="add mod">
          <ac:chgData name="a.pascuzzi2@campus.unimib.it" userId="0fff8761-c7e7-4e30-9eab-016ca1811412" providerId="ADAL" clId="{A898DF7D-8AC4-455D-A743-CFC2298645F0}" dt="2024-06-03T13:36:32.444" v="3010" actId="1076"/>
          <ac:spMkLst>
            <pc:docMk/>
            <pc:sldMk cId="643006861" sldId="554"/>
            <ac:spMk id="12" creationId="{CF7472D5-EC00-E012-4C15-842654D0ABB1}"/>
          </ac:spMkLst>
        </pc:spChg>
        <pc:spChg chg="add del mod">
          <ac:chgData name="a.pascuzzi2@campus.unimib.it" userId="0fff8761-c7e7-4e30-9eab-016ca1811412" providerId="ADAL" clId="{A898DF7D-8AC4-455D-A743-CFC2298645F0}" dt="2024-05-27T12:38:52.130" v="361" actId="478"/>
          <ac:spMkLst>
            <pc:docMk/>
            <pc:sldMk cId="643006861" sldId="554"/>
            <ac:spMk id="13" creationId="{ED6E2C4B-32C7-8791-28A4-7014631EA6D9}"/>
          </ac:spMkLst>
        </pc:spChg>
        <pc:spChg chg="add del mod">
          <ac:chgData name="a.pascuzzi2@campus.unimib.it" userId="0fff8761-c7e7-4e30-9eab-016ca1811412" providerId="ADAL" clId="{A898DF7D-8AC4-455D-A743-CFC2298645F0}" dt="2024-05-27T12:38:50.655" v="360" actId="478"/>
          <ac:spMkLst>
            <pc:docMk/>
            <pc:sldMk cId="643006861" sldId="554"/>
            <ac:spMk id="14" creationId="{CEEB65A2-AD0F-C3A0-E1D2-8D6B5677FA7C}"/>
          </ac:spMkLst>
        </pc:spChg>
        <pc:spChg chg="add del mod">
          <ac:chgData name="a.pascuzzi2@campus.unimib.it" userId="0fff8761-c7e7-4e30-9eab-016ca1811412" providerId="ADAL" clId="{A898DF7D-8AC4-455D-A743-CFC2298645F0}" dt="2024-05-27T12:38:48.610" v="359" actId="478"/>
          <ac:spMkLst>
            <pc:docMk/>
            <pc:sldMk cId="643006861" sldId="554"/>
            <ac:spMk id="15" creationId="{DA67926F-F998-946F-4723-727D8E8028F0}"/>
          </ac:spMkLst>
        </pc:spChg>
        <pc:picChg chg="add mod">
          <ac:chgData name="a.pascuzzi2@campus.unimib.it" userId="0fff8761-c7e7-4e30-9eab-016ca1811412" providerId="ADAL" clId="{A898DF7D-8AC4-455D-A743-CFC2298645F0}" dt="2024-05-27T12:31:51.257" v="76" actId="1076"/>
          <ac:picMkLst>
            <pc:docMk/>
            <pc:sldMk cId="643006861" sldId="554"/>
            <ac:picMk id="3" creationId="{A0312AA4-4E88-C006-27B3-408B5C1CBF77}"/>
          </ac:picMkLst>
        </pc:picChg>
        <pc:picChg chg="add mod">
          <ac:chgData name="a.pascuzzi2@campus.unimib.it" userId="0fff8761-c7e7-4e30-9eab-016ca1811412" providerId="ADAL" clId="{A898DF7D-8AC4-455D-A743-CFC2298645F0}" dt="2024-05-27T12:31:44.791" v="75" actId="1076"/>
          <ac:picMkLst>
            <pc:docMk/>
            <pc:sldMk cId="643006861" sldId="554"/>
            <ac:picMk id="8" creationId="{7C1E9A37-A5CB-6651-B973-56BD7B2057FA}"/>
          </ac:picMkLst>
        </pc:picChg>
        <pc:picChg chg="del">
          <ac:chgData name="a.pascuzzi2@campus.unimib.it" userId="0fff8761-c7e7-4e30-9eab-016ca1811412" providerId="ADAL" clId="{A898DF7D-8AC4-455D-A743-CFC2298645F0}" dt="2024-05-27T12:30:50.559" v="56" actId="478"/>
          <ac:picMkLst>
            <pc:docMk/>
            <pc:sldMk cId="643006861" sldId="554"/>
            <ac:picMk id="3074" creationId="{383B0530-A7F1-0F9E-42D4-BAEE55E97063}"/>
          </ac:picMkLst>
        </pc:picChg>
        <pc:picChg chg="del">
          <ac:chgData name="a.pascuzzi2@campus.unimib.it" userId="0fff8761-c7e7-4e30-9eab-016ca1811412" providerId="ADAL" clId="{A898DF7D-8AC4-455D-A743-CFC2298645F0}" dt="2024-05-27T12:30:50.559" v="56" actId="478"/>
          <ac:picMkLst>
            <pc:docMk/>
            <pc:sldMk cId="643006861" sldId="554"/>
            <ac:picMk id="3076" creationId="{3D08C43C-E59D-EA48-13E2-BA1A5F0DEB61}"/>
          </ac:picMkLst>
        </pc:picChg>
        <pc:picChg chg="del">
          <ac:chgData name="a.pascuzzi2@campus.unimib.it" userId="0fff8761-c7e7-4e30-9eab-016ca1811412" providerId="ADAL" clId="{A898DF7D-8AC4-455D-A743-CFC2298645F0}" dt="2024-05-27T12:30:52.197" v="57" actId="478"/>
          <ac:picMkLst>
            <pc:docMk/>
            <pc:sldMk cId="643006861" sldId="554"/>
            <ac:picMk id="3078" creationId="{C50C29DE-4CAF-ECAB-E7F2-35A92C09E5B2}"/>
          </ac:picMkLst>
        </pc:picChg>
      </pc:sldChg>
      <pc:sldChg chg="del">
        <pc:chgData name="a.pascuzzi2@campus.unimib.it" userId="0fff8761-c7e7-4e30-9eab-016ca1811412" providerId="ADAL" clId="{A898DF7D-8AC4-455D-A743-CFC2298645F0}" dt="2024-05-27T12:39:11.850" v="363" actId="47"/>
        <pc:sldMkLst>
          <pc:docMk/>
          <pc:sldMk cId="207135227" sldId="555"/>
        </pc:sldMkLst>
      </pc:sldChg>
      <pc:sldChg chg="del">
        <pc:chgData name="a.pascuzzi2@campus.unimib.it" userId="0fff8761-c7e7-4e30-9eab-016ca1811412" providerId="ADAL" clId="{A898DF7D-8AC4-455D-A743-CFC2298645F0}" dt="2024-05-29T08:56:48.789" v="2578" actId="47"/>
        <pc:sldMkLst>
          <pc:docMk/>
          <pc:sldMk cId="866271515" sldId="556"/>
        </pc:sldMkLst>
      </pc:sldChg>
      <pc:sldChg chg="addSp delSp modSp mod">
        <pc:chgData name="a.pascuzzi2@campus.unimib.it" userId="0fff8761-c7e7-4e30-9eab-016ca1811412" providerId="ADAL" clId="{A898DF7D-8AC4-455D-A743-CFC2298645F0}" dt="2024-06-03T14:22:02.839" v="4431" actId="20577"/>
        <pc:sldMkLst>
          <pc:docMk/>
          <pc:sldMk cId="3927493393" sldId="557"/>
        </pc:sldMkLst>
        <pc:spChg chg="mod">
          <ac:chgData name="a.pascuzzi2@campus.unimib.it" userId="0fff8761-c7e7-4e30-9eab-016ca1811412" providerId="ADAL" clId="{A898DF7D-8AC4-455D-A743-CFC2298645F0}" dt="2024-06-03T14:22:02.839" v="4431" actId="20577"/>
          <ac:spMkLst>
            <pc:docMk/>
            <pc:sldMk cId="3927493393" sldId="557"/>
            <ac:spMk id="2" creationId="{F46470BA-3007-184B-AF37-345D6F80A390}"/>
          </ac:spMkLst>
        </pc:spChg>
        <pc:spChg chg="mod">
          <ac:chgData name="a.pascuzzi2@campus.unimib.it" userId="0fff8761-c7e7-4e30-9eab-016ca1811412" providerId="ADAL" clId="{A898DF7D-8AC4-455D-A743-CFC2298645F0}" dt="2024-05-29T08:48:11.319" v="2263" actId="1076"/>
          <ac:spMkLst>
            <pc:docMk/>
            <pc:sldMk cId="3927493393" sldId="557"/>
            <ac:spMk id="4" creationId="{50171237-E74B-F34B-A6AD-2ADA04AB097D}"/>
          </ac:spMkLst>
        </pc:spChg>
        <pc:spChg chg="add mod">
          <ac:chgData name="a.pascuzzi2@campus.unimib.it" userId="0fff8761-c7e7-4e30-9eab-016ca1811412" providerId="ADAL" clId="{A898DF7D-8AC4-455D-A743-CFC2298645F0}" dt="2024-06-03T14:17:26.832" v="4186" actId="1076"/>
          <ac:spMkLst>
            <pc:docMk/>
            <pc:sldMk cId="3927493393" sldId="557"/>
            <ac:spMk id="9" creationId="{FFF21C22-70B7-5E18-7706-CD7429221405}"/>
          </ac:spMkLst>
        </pc:spChg>
        <pc:spChg chg="mod">
          <ac:chgData name="a.pascuzzi2@campus.unimib.it" userId="0fff8761-c7e7-4e30-9eab-016ca1811412" providerId="ADAL" clId="{A898DF7D-8AC4-455D-A743-CFC2298645F0}" dt="2024-06-03T14:17:20.601" v="4185" actId="20577"/>
          <ac:spMkLst>
            <pc:docMk/>
            <pc:sldMk cId="3927493393" sldId="557"/>
            <ac:spMk id="11" creationId="{E7BC8981-5E76-F3F7-8653-8AD979F0EE67}"/>
          </ac:spMkLst>
        </pc:spChg>
        <pc:spChg chg="add mod">
          <ac:chgData name="a.pascuzzi2@campus.unimib.it" userId="0fff8761-c7e7-4e30-9eab-016ca1811412" providerId="ADAL" clId="{A898DF7D-8AC4-455D-A743-CFC2298645F0}" dt="2024-06-03T14:21:37.043" v="4414" actId="20577"/>
          <ac:spMkLst>
            <pc:docMk/>
            <pc:sldMk cId="3927493393" sldId="557"/>
            <ac:spMk id="13" creationId="{478A7836-8433-025B-A0DA-61EA5090A0AC}"/>
          </ac:spMkLst>
        </pc:spChg>
        <pc:spChg chg="add del mod">
          <ac:chgData name="a.pascuzzi2@campus.unimib.it" userId="0fff8761-c7e7-4e30-9eab-016ca1811412" providerId="ADAL" clId="{A898DF7D-8AC4-455D-A743-CFC2298645F0}" dt="2024-06-03T14:07:18.869" v="3656" actId="478"/>
          <ac:spMkLst>
            <pc:docMk/>
            <pc:sldMk cId="3927493393" sldId="557"/>
            <ac:spMk id="14" creationId="{E153AA62-96DD-9984-13C2-5EECA19469ED}"/>
          </ac:spMkLst>
        </pc:spChg>
        <pc:spChg chg="add del mod">
          <ac:chgData name="a.pascuzzi2@campus.unimib.it" userId="0fff8761-c7e7-4e30-9eab-016ca1811412" providerId="ADAL" clId="{A898DF7D-8AC4-455D-A743-CFC2298645F0}" dt="2024-06-03T14:07:18.869" v="3656" actId="478"/>
          <ac:spMkLst>
            <pc:docMk/>
            <pc:sldMk cId="3927493393" sldId="557"/>
            <ac:spMk id="15" creationId="{F00CA986-A072-3252-D1DF-9B61F0A71CB9}"/>
          </ac:spMkLst>
        </pc:spChg>
        <pc:spChg chg="add del mod">
          <ac:chgData name="a.pascuzzi2@campus.unimib.it" userId="0fff8761-c7e7-4e30-9eab-016ca1811412" providerId="ADAL" clId="{A898DF7D-8AC4-455D-A743-CFC2298645F0}" dt="2024-06-03T14:15:35.967" v="4040" actId="478"/>
          <ac:spMkLst>
            <pc:docMk/>
            <pc:sldMk cId="3927493393" sldId="557"/>
            <ac:spMk id="16" creationId="{2ED5EAFD-71F7-2466-0AF5-809C36CB5B52}"/>
          </ac:spMkLst>
        </pc:spChg>
        <pc:grpChg chg="del mod">
          <ac:chgData name="a.pascuzzi2@campus.unimib.it" userId="0fff8761-c7e7-4e30-9eab-016ca1811412" providerId="ADAL" clId="{A898DF7D-8AC4-455D-A743-CFC2298645F0}" dt="2024-06-03T14:15:35.967" v="4040" actId="478"/>
          <ac:grpSpMkLst>
            <pc:docMk/>
            <pc:sldMk cId="3927493393" sldId="557"/>
            <ac:grpSpMk id="7" creationId="{6BAE8B59-EE9F-B8F3-1FCD-C666C6569B22}"/>
          </ac:grpSpMkLst>
        </pc:grpChg>
        <pc:picChg chg="mod modCrop">
          <ac:chgData name="a.pascuzzi2@campus.unimib.it" userId="0fff8761-c7e7-4e30-9eab-016ca1811412" providerId="ADAL" clId="{A898DF7D-8AC4-455D-A743-CFC2298645F0}" dt="2024-06-03T14:15:22.551" v="4038" actId="1076"/>
          <ac:picMkLst>
            <pc:docMk/>
            <pc:sldMk cId="3927493393" sldId="557"/>
            <ac:picMk id="6" creationId="{EA1C33AF-5A09-4777-B434-258EF512AE21}"/>
          </ac:picMkLst>
        </pc:picChg>
        <pc:picChg chg="del mod modCrop">
          <ac:chgData name="a.pascuzzi2@campus.unimib.it" userId="0fff8761-c7e7-4e30-9eab-016ca1811412" providerId="ADAL" clId="{A898DF7D-8AC4-455D-A743-CFC2298645F0}" dt="2024-06-03T14:02:32.071" v="3584" actId="21"/>
          <ac:picMkLst>
            <pc:docMk/>
            <pc:sldMk cId="3927493393" sldId="557"/>
            <ac:picMk id="8" creationId="{5271BB5C-40E0-98DC-3365-CDCBBF1C9AFA}"/>
          </ac:picMkLst>
        </pc:picChg>
        <pc:picChg chg="add del mod modCrop">
          <ac:chgData name="a.pascuzzi2@campus.unimib.it" userId="0fff8761-c7e7-4e30-9eab-016ca1811412" providerId="ADAL" clId="{A898DF7D-8AC4-455D-A743-CFC2298645F0}" dt="2024-06-03T14:02:32.071" v="3584" actId="21"/>
          <ac:picMkLst>
            <pc:docMk/>
            <pc:sldMk cId="3927493393" sldId="557"/>
            <ac:picMk id="12" creationId="{A76F7785-A716-76CD-1A30-2261E9713DFE}"/>
          </ac:picMkLst>
        </pc:picChg>
      </pc:sldChg>
      <pc:sldChg chg="del">
        <pc:chgData name="a.pascuzzi2@campus.unimib.it" userId="0fff8761-c7e7-4e30-9eab-016ca1811412" providerId="ADAL" clId="{A898DF7D-8AC4-455D-A743-CFC2298645F0}" dt="2024-05-29T08:28:00.173" v="1292" actId="47"/>
        <pc:sldMkLst>
          <pc:docMk/>
          <pc:sldMk cId="697054568" sldId="558"/>
        </pc:sldMkLst>
      </pc:sldChg>
      <pc:sldChg chg="add del">
        <pc:chgData name="a.pascuzzi2@campus.unimib.it" userId="0fff8761-c7e7-4e30-9eab-016ca1811412" providerId="ADAL" clId="{A898DF7D-8AC4-455D-A743-CFC2298645F0}" dt="2024-05-27T12:39:11.850" v="363" actId="47"/>
        <pc:sldMkLst>
          <pc:docMk/>
          <pc:sldMk cId="320375611" sldId="559"/>
        </pc:sldMkLst>
      </pc:sldChg>
      <pc:sldChg chg="addSp delSp modSp add mod">
        <pc:chgData name="a.pascuzzi2@campus.unimib.it" userId="0fff8761-c7e7-4e30-9eab-016ca1811412" providerId="ADAL" clId="{A898DF7D-8AC4-455D-A743-CFC2298645F0}" dt="2024-06-03T13:36:48.508" v="3014" actId="1076"/>
        <pc:sldMkLst>
          <pc:docMk/>
          <pc:sldMk cId="1889439491" sldId="560"/>
        </pc:sldMkLst>
        <pc:spChg chg="mod">
          <ac:chgData name="a.pascuzzi2@campus.unimib.it" userId="0fff8761-c7e7-4e30-9eab-016ca1811412" providerId="ADAL" clId="{A898DF7D-8AC4-455D-A743-CFC2298645F0}" dt="2024-05-28T16:25:43.855" v="1209" actId="20577"/>
          <ac:spMkLst>
            <pc:docMk/>
            <pc:sldMk cId="1889439491" sldId="560"/>
            <ac:spMk id="2" creationId="{F46470BA-3007-184B-AF37-345D6F80A390}"/>
          </ac:spMkLst>
        </pc:spChg>
        <pc:spChg chg="add del mod">
          <ac:chgData name="a.pascuzzi2@campus.unimib.it" userId="0fff8761-c7e7-4e30-9eab-016ca1811412" providerId="ADAL" clId="{A898DF7D-8AC4-455D-A743-CFC2298645F0}" dt="2024-05-27T12:39:23.646" v="365" actId="478"/>
          <ac:spMkLst>
            <pc:docMk/>
            <pc:sldMk cId="1889439491" sldId="560"/>
            <ac:spMk id="9" creationId="{4CD15372-77FA-FEC6-7E54-ADD5BB7CA934}"/>
          </ac:spMkLst>
        </pc:spChg>
        <pc:spChg chg="mod">
          <ac:chgData name="a.pascuzzi2@campus.unimib.it" userId="0fff8761-c7e7-4e30-9eab-016ca1811412" providerId="ADAL" clId="{A898DF7D-8AC4-455D-A743-CFC2298645F0}" dt="2024-06-03T13:36:48.508" v="3014" actId="1076"/>
          <ac:spMkLst>
            <pc:docMk/>
            <pc:sldMk cId="1889439491" sldId="560"/>
            <ac:spMk id="12" creationId="{CF7472D5-EC00-E012-4C15-842654D0ABB1}"/>
          </ac:spMkLst>
        </pc:spChg>
        <pc:spChg chg="add del mod">
          <ac:chgData name="a.pascuzzi2@campus.unimib.it" userId="0fff8761-c7e7-4e30-9eab-016ca1811412" providerId="ADAL" clId="{A898DF7D-8AC4-455D-A743-CFC2298645F0}" dt="2024-05-27T12:40:30.102" v="377" actId="478"/>
          <ac:spMkLst>
            <pc:docMk/>
            <pc:sldMk cId="1889439491" sldId="560"/>
            <ac:spMk id="16" creationId="{9C64ACFF-85C2-DCB7-6A93-F6E595FE9C87}"/>
          </ac:spMkLst>
        </pc:spChg>
        <pc:picChg chg="del">
          <ac:chgData name="a.pascuzzi2@campus.unimib.it" userId="0fff8761-c7e7-4e30-9eab-016ca1811412" providerId="ADAL" clId="{A898DF7D-8AC4-455D-A743-CFC2298645F0}" dt="2024-05-27T12:39:17.422" v="364" actId="478"/>
          <ac:picMkLst>
            <pc:docMk/>
            <pc:sldMk cId="1889439491" sldId="560"/>
            <ac:picMk id="3" creationId="{A0312AA4-4E88-C006-27B3-408B5C1CBF77}"/>
          </ac:picMkLst>
        </pc:picChg>
        <pc:picChg chg="del">
          <ac:chgData name="a.pascuzzi2@campus.unimib.it" userId="0fff8761-c7e7-4e30-9eab-016ca1811412" providerId="ADAL" clId="{A898DF7D-8AC4-455D-A743-CFC2298645F0}" dt="2024-05-27T12:39:25.125" v="366" actId="478"/>
          <ac:picMkLst>
            <pc:docMk/>
            <pc:sldMk cId="1889439491" sldId="560"/>
            <ac:picMk id="8" creationId="{7C1E9A37-A5CB-6651-B973-56BD7B2057FA}"/>
          </ac:picMkLst>
        </pc:picChg>
        <pc:picChg chg="add mod">
          <ac:chgData name="a.pascuzzi2@campus.unimib.it" userId="0fff8761-c7e7-4e30-9eab-016ca1811412" providerId="ADAL" clId="{A898DF7D-8AC4-455D-A743-CFC2298645F0}" dt="2024-06-03T13:36:43.689" v="3013" actId="1076"/>
          <ac:picMkLst>
            <pc:docMk/>
            <pc:sldMk cId="1889439491" sldId="560"/>
            <ac:picMk id="13" creationId="{5553C3F3-8192-16C5-A7F9-6E66779699E8}"/>
          </ac:picMkLst>
        </pc:picChg>
        <pc:picChg chg="add del mod">
          <ac:chgData name="a.pascuzzi2@campus.unimib.it" userId="0fff8761-c7e7-4e30-9eab-016ca1811412" providerId="ADAL" clId="{A898DF7D-8AC4-455D-A743-CFC2298645F0}" dt="2024-05-27T12:40:23.714" v="376" actId="478"/>
          <ac:picMkLst>
            <pc:docMk/>
            <pc:sldMk cId="1889439491" sldId="560"/>
            <ac:picMk id="14" creationId="{06D3BF27-F24D-A6D6-5631-5EA4342556A8}"/>
          </ac:picMkLst>
        </pc:picChg>
        <pc:picChg chg="add mod modCrop">
          <ac:chgData name="a.pascuzzi2@campus.unimib.it" userId="0fff8761-c7e7-4e30-9eab-016ca1811412" providerId="ADAL" clId="{A898DF7D-8AC4-455D-A743-CFC2298645F0}" dt="2024-05-27T12:41:12.762" v="385" actId="732"/>
          <ac:picMkLst>
            <pc:docMk/>
            <pc:sldMk cId="1889439491" sldId="560"/>
            <ac:picMk id="18" creationId="{77E8C1E9-45BD-2E14-18E3-2050BABC4AE2}"/>
          </ac:picMkLst>
        </pc:picChg>
      </pc:sldChg>
      <pc:sldChg chg="addSp delSp modSp add del mod ord">
        <pc:chgData name="a.pascuzzi2@campus.unimib.it" userId="0fff8761-c7e7-4e30-9eab-016ca1811412" providerId="ADAL" clId="{A898DF7D-8AC4-455D-A743-CFC2298645F0}" dt="2024-05-28T16:25:32.379" v="1207" actId="47"/>
        <pc:sldMkLst>
          <pc:docMk/>
          <pc:sldMk cId="2928285081" sldId="561"/>
        </pc:sldMkLst>
        <pc:spChg chg="mod">
          <ac:chgData name="a.pascuzzi2@campus.unimib.it" userId="0fff8761-c7e7-4e30-9eab-016ca1811412" providerId="ADAL" clId="{A898DF7D-8AC4-455D-A743-CFC2298645F0}" dt="2024-05-27T12:46:59.354" v="607" actId="20577"/>
          <ac:spMkLst>
            <pc:docMk/>
            <pc:sldMk cId="2928285081" sldId="561"/>
            <ac:spMk id="2" creationId="{F46470BA-3007-184B-AF37-345D6F80A390}"/>
          </ac:spMkLst>
        </pc:spChg>
        <pc:spChg chg="del">
          <ac:chgData name="a.pascuzzi2@campus.unimib.it" userId="0fff8761-c7e7-4e30-9eab-016ca1811412" providerId="ADAL" clId="{A898DF7D-8AC4-455D-A743-CFC2298645F0}" dt="2024-05-27T12:47:35.695" v="609" actId="478"/>
          <ac:spMkLst>
            <pc:docMk/>
            <pc:sldMk cId="2928285081" sldId="561"/>
            <ac:spMk id="3" creationId="{78477B8F-6EC1-A849-B30A-68CB335099AA}"/>
          </ac:spMkLst>
        </pc:spChg>
        <pc:spChg chg="add del mod">
          <ac:chgData name="a.pascuzzi2@campus.unimib.it" userId="0fff8761-c7e7-4e30-9eab-016ca1811412" providerId="ADAL" clId="{A898DF7D-8AC4-455D-A743-CFC2298645F0}" dt="2024-05-28T16:15:42.795" v="811" actId="478"/>
          <ac:spMkLst>
            <pc:docMk/>
            <pc:sldMk cId="2928285081" sldId="561"/>
            <ac:spMk id="6" creationId="{F09BE0A9-EECB-F3D3-EE45-6BE208640D29}"/>
          </ac:spMkLst>
        </pc:spChg>
        <pc:spChg chg="del">
          <ac:chgData name="a.pascuzzi2@campus.unimib.it" userId="0fff8761-c7e7-4e30-9eab-016ca1811412" providerId="ADAL" clId="{A898DF7D-8AC4-455D-A743-CFC2298645F0}" dt="2024-05-27T12:47:35.695" v="609" actId="478"/>
          <ac:spMkLst>
            <pc:docMk/>
            <pc:sldMk cId="2928285081" sldId="561"/>
            <ac:spMk id="7" creationId="{5C8CBA29-1962-6FEA-0220-5B3F203D410F}"/>
          </ac:spMkLst>
        </pc:spChg>
        <pc:spChg chg="add del mod">
          <ac:chgData name="a.pascuzzi2@campus.unimib.it" userId="0fff8761-c7e7-4e30-9eab-016ca1811412" providerId="ADAL" clId="{A898DF7D-8AC4-455D-A743-CFC2298645F0}" dt="2024-05-27T12:47:40.408" v="610" actId="478"/>
          <ac:spMkLst>
            <pc:docMk/>
            <pc:sldMk cId="2928285081" sldId="561"/>
            <ac:spMk id="9" creationId="{E43A9523-80FE-61B2-2DE6-91051AE721E0}"/>
          </ac:spMkLst>
        </pc:spChg>
        <pc:spChg chg="add mod">
          <ac:chgData name="a.pascuzzi2@campus.unimib.it" userId="0fff8761-c7e7-4e30-9eab-016ca1811412" providerId="ADAL" clId="{A898DF7D-8AC4-455D-A743-CFC2298645F0}" dt="2024-05-28T16:13:03.108" v="792" actId="1076"/>
          <ac:spMkLst>
            <pc:docMk/>
            <pc:sldMk cId="2928285081" sldId="561"/>
            <ac:spMk id="11" creationId="{005B45D7-9085-8727-C6D7-DE8FCAA49679}"/>
          </ac:spMkLst>
        </pc:spChg>
        <pc:spChg chg="add del mod">
          <ac:chgData name="a.pascuzzi2@campus.unimib.it" userId="0fff8761-c7e7-4e30-9eab-016ca1811412" providerId="ADAL" clId="{A898DF7D-8AC4-455D-A743-CFC2298645F0}" dt="2024-05-28T16:12:26.014" v="782" actId="478"/>
          <ac:spMkLst>
            <pc:docMk/>
            <pc:sldMk cId="2928285081" sldId="561"/>
            <ac:spMk id="12" creationId="{E3EA06D8-021E-218E-50F3-E3A014C23EA6}"/>
          </ac:spMkLst>
        </pc:spChg>
        <pc:graphicFrameChg chg="add del mod">
          <ac:chgData name="a.pascuzzi2@campus.unimib.it" userId="0fff8761-c7e7-4e30-9eab-016ca1811412" providerId="ADAL" clId="{A898DF7D-8AC4-455D-A743-CFC2298645F0}" dt="2024-05-28T16:16:50.277" v="822" actId="478"/>
          <ac:graphicFrameMkLst>
            <pc:docMk/>
            <pc:sldMk cId="2928285081" sldId="561"/>
            <ac:graphicFrameMk id="7" creationId="{9BA5C09C-78BF-4891-6433-58708A629357}"/>
          </ac:graphicFrameMkLst>
        </pc:graphicFrameChg>
        <pc:graphicFrameChg chg="add del mod modGraphic">
          <ac:chgData name="a.pascuzzi2@campus.unimib.it" userId="0fff8761-c7e7-4e30-9eab-016ca1811412" providerId="ADAL" clId="{A898DF7D-8AC4-455D-A743-CFC2298645F0}" dt="2024-05-28T16:16:52.677" v="823" actId="478"/>
          <ac:graphicFrameMkLst>
            <pc:docMk/>
            <pc:sldMk cId="2928285081" sldId="561"/>
            <ac:graphicFrameMk id="10" creationId="{06954826-BA48-877A-76D9-68D4A41B8D00}"/>
          </ac:graphicFrameMkLst>
        </pc:graphicFrameChg>
        <pc:picChg chg="add del mod">
          <ac:chgData name="a.pascuzzi2@campus.unimib.it" userId="0fff8761-c7e7-4e30-9eab-016ca1811412" providerId="ADAL" clId="{A898DF7D-8AC4-455D-A743-CFC2298645F0}" dt="2024-05-28T16:12:51.805" v="789" actId="478"/>
          <ac:picMkLst>
            <pc:docMk/>
            <pc:sldMk cId="2928285081" sldId="561"/>
            <ac:picMk id="3" creationId="{3B693FBB-14FC-A003-8287-2591D77ACAF4}"/>
          </ac:picMkLst>
        </pc:picChg>
      </pc:sldChg>
      <pc:sldChg chg="addSp delSp modSp add mod ord">
        <pc:chgData name="a.pascuzzi2@campus.unimib.it" userId="0fff8761-c7e7-4e30-9eab-016ca1811412" providerId="ADAL" clId="{A898DF7D-8AC4-455D-A743-CFC2298645F0}" dt="2024-06-03T13:35:15.518" v="3008" actId="20577"/>
        <pc:sldMkLst>
          <pc:docMk/>
          <pc:sldMk cId="3381554585" sldId="562"/>
        </pc:sldMkLst>
        <pc:spChg chg="mod">
          <ac:chgData name="a.pascuzzi2@campus.unimib.it" userId="0fff8761-c7e7-4e30-9eab-016ca1811412" providerId="ADAL" clId="{A898DF7D-8AC4-455D-A743-CFC2298645F0}" dt="2024-06-03T13:35:15.518" v="3008" actId="20577"/>
          <ac:spMkLst>
            <pc:docMk/>
            <pc:sldMk cId="3381554585" sldId="562"/>
            <ac:spMk id="3" creationId="{78477B8F-6EC1-A849-B30A-68CB335099AA}"/>
          </ac:spMkLst>
        </pc:spChg>
        <pc:spChg chg="del">
          <ac:chgData name="a.pascuzzi2@campus.unimib.it" userId="0fff8761-c7e7-4e30-9eab-016ca1811412" providerId="ADAL" clId="{A898DF7D-8AC4-455D-A743-CFC2298645F0}" dt="2024-05-28T16:10:43.103" v="746" actId="478"/>
          <ac:spMkLst>
            <pc:docMk/>
            <pc:sldMk cId="3381554585" sldId="562"/>
            <ac:spMk id="7" creationId="{5C8CBA29-1962-6FEA-0220-5B3F203D410F}"/>
          </ac:spMkLst>
        </pc:spChg>
        <pc:spChg chg="add mod">
          <ac:chgData name="a.pascuzzi2@campus.unimib.it" userId="0fff8761-c7e7-4e30-9eab-016ca1811412" providerId="ADAL" clId="{A898DF7D-8AC4-455D-A743-CFC2298645F0}" dt="2024-05-28T16:25:06.456" v="1201" actId="1036"/>
          <ac:spMkLst>
            <pc:docMk/>
            <pc:sldMk cId="3381554585" sldId="562"/>
            <ac:spMk id="10" creationId="{8DE01E61-9BE0-81C0-9FFD-5D81225CBD1C}"/>
          </ac:spMkLst>
        </pc:spChg>
        <pc:spChg chg="add mod">
          <ac:chgData name="a.pascuzzi2@campus.unimib.it" userId="0fff8761-c7e7-4e30-9eab-016ca1811412" providerId="ADAL" clId="{A898DF7D-8AC4-455D-A743-CFC2298645F0}" dt="2024-05-28T16:25:06.456" v="1201" actId="1036"/>
          <ac:spMkLst>
            <pc:docMk/>
            <pc:sldMk cId="3381554585" sldId="562"/>
            <ac:spMk id="11" creationId="{3758D2C7-23C6-E17B-3C39-99C93C12EA12}"/>
          </ac:spMkLst>
        </pc:spChg>
        <pc:spChg chg="add del mod">
          <ac:chgData name="a.pascuzzi2@campus.unimib.it" userId="0fff8761-c7e7-4e30-9eab-016ca1811412" providerId="ADAL" clId="{A898DF7D-8AC4-455D-A743-CFC2298645F0}" dt="2024-05-28T16:20:47.871" v="1065" actId="478"/>
          <ac:spMkLst>
            <pc:docMk/>
            <pc:sldMk cId="3381554585" sldId="562"/>
            <ac:spMk id="12" creationId="{473C0715-FDD6-F126-5FF5-97CF643ABA61}"/>
          </ac:spMkLst>
        </pc:spChg>
        <pc:picChg chg="add mod">
          <ac:chgData name="a.pascuzzi2@campus.unimib.it" userId="0fff8761-c7e7-4e30-9eab-016ca1811412" providerId="ADAL" clId="{A898DF7D-8AC4-455D-A743-CFC2298645F0}" dt="2024-05-28T16:25:06.456" v="1201" actId="1036"/>
          <ac:picMkLst>
            <pc:docMk/>
            <pc:sldMk cId="3381554585" sldId="562"/>
            <ac:picMk id="9" creationId="{1238856C-CF33-D1E3-9B7E-22911E1D5913}"/>
          </ac:picMkLst>
        </pc:picChg>
        <pc:picChg chg="add mod">
          <ac:chgData name="a.pascuzzi2@campus.unimib.it" userId="0fff8761-c7e7-4e30-9eab-016ca1811412" providerId="ADAL" clId="{A898DF7D-8AC4-455D-A743-CFC2298645F0}" dt="2024-05-28T16:25:06.456" v="1201" actId="1036"/>
          <ac:picMkLst>
            <pc:docMk/>
            <pc:sldMk cId="3381554585" sldId="562"/>
            <ac:picMk id="14" creationId="{46EBD8FF-1BCB-F878-110F-05DA31633292}"/>
          </ac:picMkLst>
        </pc:picChg>
        <pc:picChg chg="add mod">
          <ac:chgData name="a.pascuzzi2@campus.unimib.it" userId="0fff8761-c7e7-4e30-9eab-016ca1811412" providerId="ADAL" clId="{A898DF7D-8AC4-455D-A743-CFC2298645F0}" dt="2024-05-28T16:25:06.456" v="1201" actId="1036"/>
          <ac:picMkLst>
            <pc:docMk/>
            <pc:sldMk cId="3381554585" sldId="562"/>
            <ac:picMk id="15" creationId="{1E09EC14-DCF1-DE9A-3264-2A461FA48F1D}"/>
          </ac:picMkLst>
        </pc:picChg>
      </pc:sldChg>
      <pc:sldChg chg="addSp delSp modSp add mod">
        <pc:chgData name="a.pascuzzi2@campus.unimib.it" userId="0fff8761-c7e7-4e30-9eab-016ca1811412" providerId="ADAL" clId="{A898DF7D-8AC4-455D-A743-CFC2298645F0}" dt="2024-06-03T14:21:49.962" v="4425" actId="20577"/>
        <pc:sldMkLst>
          <pc:docMk/>
          <pc:sldMk cId="4226733327" sldId="563"/>
        </pc:sldMkLst>
        <pc:spChg chg="mod">
          <ac:chgData name="a.pascuzzi2@campus.unimib.it" userId="0fff8761-c7e7-4e30-9eab-016ca1811412" providerId="ADAL" clId="{A898DF7D-8AC4-455D-A743-CFC2298645F0}" dt="2024-06-03T14:21:49.962" v="4425" actId="20577"/>
          <ac:spMkLst>
            <pc:docMk/>
            <pc:sldMk cId="4226733327" sldId="563"/>
            <ac:spMk id="2" creationId="{F46470BA-3007-184B-AF37-345D6F80A390}"/>
          </ac:spMkLst>
        </pc:spChg>
        <pc:spChg chg="del">
          <ac:chgData name="a.pascuzzi2@campus.unimib.it" userId="0fff8761-c7e7-4e30-9eab-016ca1811412" providerId="ADAL" clId="{A898DF7D-8AC4-455D-A743-CFC2298645F0}" dt="2024-05-29T08:41:32.229" v="2179" actId="478"/>
          <ac:spMkLst>
            <pc:docMk/>
            <pc:sldMk cId="4226733327" sldId="563"/>
            <ac:spMk id="3" creationId="{78477B8F-6EC1-A849-B30A-68CB335099AA}"/>
          </ac:spMkLst>
        </pc:spChg>
        <pc:spChg chg="del">
          <ac:chgData name="a.pascuzzi2@campus.unimib.it" userId="0fff8761-c7e7-4e30-9eab-016ca1811412" providerId="ADAL" clId="{A898DF7D-8AC4-455D-A743-CFC2298645F0}" dt="2024-05-29T08:41:32.229" v="2179" actId="478"/>
          <ac:spMkLst>
            <pc:docMk/>
            <pc:sldMk cId="4226733327" sldId="563"/>
            <ac:spMk id="6" creationId="{AB7BA154-218E-261B-F4C2-0A672B35C37C}"/>
          </ac:spMkLst>
        </pc:spChg>
        <pc:spChg chg="del">
          <ac:chgData name="a.pascuzzi2@campus.unimib.it" userId="0fff8761-c7e7-4e30-9eab-016ca1811412" providerId="ADAL" clId="{A898DF7D-8AC4-455D-A743-CFC2298645F0}" dt="2024-05-29T08:41:37.102" v="2181" actId="478"/>
          <ac:spMkLst>
            <pc:docMk/>
            <pc:sldMk cId="4226733327" sldId="563"/>
            <ac:spMk id="7" creationId="{5C8CBA29-1962-6FEA-0220-5B3F203D410F}"/>
          </ac:spMkLst>
        </pc:spChg>
        <pc:spChg chg="add del mod">
          <ac:chgData name="a.pascuzzi2@campus.unimib.it" userId="0fff8761-c7e7-4e30-9eab-016ca1811412" providerId="ADAL" clId="{A898DF7D-8AC4-455D-A743-CFC2298645F0}" dt="2024-06-03T13:59:50.883" v="3537"/>
          <ac:spMkLst>
            <pc:docMk/>
            <pc:sldMk cId="4226733327" sldId="563"/>
            <ac:spMk id="9" creationId="{CA856876-95BD-DD16-4EA9-732E3CC736BC}"/>
          </ac:spMkLst>
        </pc:spChg>
        <pc:spChg chg="mod">
          <ac:chgData name="a.pascuzzi2@campus.unimib.it" userId="0fff8761-c7e7-4e30-9eab-016ca1811412" providerId="ADAL" clId="{A898DF7D-8AC4-455D-A743-CFC2298645F0}" dt="2024-06-03T14:06:22.941" v="3645" actId="20577"/>
          <ac:spMkLst>
            <pc:docMk/>
            <pc:sldMk cId="4226733327" sldId="563"/>
            <ac:spMk id="10" creationId="{BD3B6F19-8E2C-3F57-81E9-08F51BBC476F}"/>
          </ac:spMkLst>
        </pc:spChg>
        <pc:spChg chg="mod">
          <ac:chgData name="a.pascuzzi2@campus.unimib.it" userId="0fff8761-c7e7-4e30-9eab-016ca1811412" providerId="ADAL" clId="{A898DF7D-8AC4-455D-A743-CFC2298645F0}" dt="2024-05-29T08:42:06.990" v="2184" actId="1076"/>
          <ac:spMkLst>
            <pc:docMk/>
            <pc:sldMk cId="4226733327" sldId="563"/>
            <ac:spMk id="11" creationId="{31AD29AE-5539-630D-23E9-26C253948ACE}"/>
          </ac:spMkLst>
        </pc:spChg>
        <pc:spChg chg="add del mod">
          <ac:chgData name="a.pascuzzi2@campus.unimib.it" userId="0fff8761-c7e7-4e30-9eab-016ca1811412" providerId="ADAL" clId="{A898DF7D-8AC4-455D-A743-CFC2298645F0}" dt="2024-06-03T14:06:42.497" v="3647" actId="478"/>
          <ac:spMkLst>
            <pc:docMk/>
            <pc:sldMk cId="4226733327" sldId="563"/>
            <ac:spMk id="12" creationId="{65E8BAC0-019C-3EAB-24D2-9F42D8B1D9E9}"/>
          </ac:spMkLst>
        </pc:spChg>
        <pc:spChg chg="add del mod">
          <ac:chgData name="a.pascuzzi2@campus.unimib.it" userId="0fff8761-c7e7-4e30-9eab-016ca1811412" providerId="ADAL" clId="{A898DF7D-8AC4-455D-A743-CFC2298645F0}" dt="2024-05-29T08:41:34.825" v="2180" actId="478"/>
          <ac:spMkLst>
            <pc:docMk/>
            <pc:sldMk cId="4226733327" sldId="563"/>
            <ac:spMk id="12" creationId="{84F8F768-F608-BE10-1DF1-07CBA5414F02}"/>
          </ac:spMkLst>
        </pc:spChg>
        <pc:spChg chg="add mod">
          <ac:chgData name="a.pascuzzi2@campus.unimib.it" userId="0fff8761-c7e7-4e30-9eab-016ca1811412" providerId="ADAL" clId="{A898DF7D-8AC4-455D-A743-CFC2298645F0}" dt="2024-06-03T13:53:03.373" v="3377" actId="21"/>
          <ac:spMkLst>
            <pc:docMk/>
            <pc:sldMk cId="4226733327" sldId="563"/>
            <ac:spMk id="13" creationId="{D6EAA234-F3BD-56DD-1818-326F14343592}"/>
          </ac:spMkLst>
        </pc:spChg>
        <pc:spChg chg="add del mod">
          <ac:chgData name="a.pascuzzi2@campus.unimib.it" userId="0fff8761-c7e7-4e30-9eab-016ca1811412" providerId="ADAL" clId="{A898DF7D-8AC4-455D-A743-CFC2298645F0}" dt="2024-06-03T13:52:41.094" v="3374" actId="478"/>
          <ac:spMkLst>
            <pc:docMk/>
            <pc:sldMk cId="4226733327" sldId="563"/>
            <ac:spMk id="14" creationId="{EACB95C3-5785-D0DD-264C-48B1E3AF71F1}"/>
          </ac:spMkLst>
        </pc:spChg>
        <pc:picChg chg="add mod ord">
          <ac:chgData name="a.pascuzzi2@campus.unimib.it" userId="0fff8761-c7e7-4e30-9eab-016ca1811412" providerId="ADAL" clId="{A898DF7D-8AC4-455D-A743-CFC2298645F0}" dt="2024-06-03T14:07:07.345" v="3655" actId="207"/>
          <ac:picMkLst>
            <pc:docMk/>
            <pc:sldMk cId="4226733327" sldId="563"/>
            <ac:picMk id="6" creationId="{42B2A2F2-DD52-6F02-963B-6ACAC458360F}"/>
          </ac:picMkLst>
        </pc:picChg>
        <pc:picChg chg="add mod modCrop">
          <ac:chgData name="a.pascuzzi2@campus.unimib.it" userId="0fff8761-c7e7-4e30-9eab-016ca1811412" providerId="ADAL" clId="{A898DF7D-8AC4-455D-A743-CFC2298645F0}" dt="2024-06-03T14:05:30.628" v="3624" actId="1076"/>
          <ac:picMkLst>
            <pc:docMk/>
            <pc:sldMk cId="4226733327" sldId="563"/>
            <ac:picMk id="15" creationId="{5271BB5C-40E0-98DC-3365-CDCBBF1C9AFA}"/>
          </ac:picMkLst>
        </pc:picChg>
        <pc:picChg chg="add mod">
          <ac:chgData name="a.pascuzzi2@campus.unimib.it" userId="0fff8761-c7e7-4e30-9eab-016ca1811412" providerId="ADAL" clId="{A898DF7D-8AC4-455D-A743-CFC2298645F0}" dt="2024-06-03T14:05:36.179" v="3626" actId="14100"/>
          <ac:picMkLst>
            <pc:docMk/>
            <pc:sldMk cId="4226733327" sldId="563"/>
            <ac:picMk id="16" creationId="{A76F7785-A716-76CD-1A30-2261E9713DFE}"/>
          </ac:picMkLst>
        </pc:picChg>
      </pc:sldChg>
    </pc:docChg>
  </pc:docChgLst>
  <pc:docChgLst>
    <pc:chgData name="e.dubini1@campus.unimib.it" userId="28122661-8498-41ab-ae6f-4bfa1b41c743" providerId="ADAL" clId="{79BD913D-7F30-434E-BC0E-6401CD9AE056}"/>
    <pc:docChg chg="undo custSel modSld">
      <pc:chgData name="e.dubini1@campus.unimib.it" userId="28122661-8498-41ab-ae6f-4bfa1b41c743" providerId="ADAL" clId="{79BD913D-7F30-434E-BC0E-6401CD9AE056}" dt="2024-06-04T09:07:56.200" v="50" actId="14100"/>
      <pc:docMkLst>
        <pc:docMk/>
      </pc:docMkLst>
      <pc:sldChg chg="modSp mod">
        <pc:chgData name="e.dubini1@campus.unimib.it" userId="28122661-8498-41ab-ae6f-4bfa1b41c743" providerId="ADAL" clId="{79BD913D-7F30-434E-BC0E-6401CD9AE056}" dt="2024-06-04T09:04:38.106" v="12" actId="12"/>
        <pc:sldMkLst>
          <pc:docMk/>
          <pc:sldMk cId="0" sldId="256"/>
        </pc:sldMkLst>
        <pc:spChg chg="mod">
          <ac:chgData name="e.dubini1@campus.unimib.it" userId="28122661-8498-41ab-ae6f-4bfa1b41c743" providerId="ADAL" clId="{79BD913D-7F30-434E-BC0E-6401CD9AE056}" dt="2024-06-04T09:04:38.106" v="12" actId="12"/>
          <ac:spMkLst>
            <pc:docMk/>
            <pc:sldMk cId="0" sldId="256"/>
            <ac:spMk id="37" creationId="{8A5DED7C-40C4-B74C-9AC4-77789BAD08AC}"/>
          </ac:spMkLst>
        </pc:spChg>
      </pc:sldChg>
      <pc:sldChg chg="modSp mod">
        <pc:chgData name="e.dubini1@campus.unimib.it" userId="28122661-8498-41ab-ae6f-4bfa1b41c743" providerId="ADAL" clId="{79BD913D-7F30-434E-BC0E-6401CD9AE056}" dt="2024-06-04T09:07:56.200" v="50" actId="14100"/>
        <pc:sldMkLst>
          <pc:docMk/>
          <pc:sldMk cId="3715118853" sldId="551"/>
        </pc:sldMkLst>
        <pc:spChg chg="mod">
          <ac:chgData name="e.dubini1@campus.unimib.it" userId="28122661-8498-41ab-ae6f-4bfa1b41c743" providerId="ADAL" clId="{79BD913D-7F30-434E-BC0E-6401CD9AE056}" dt="2024-06-04T09:06:06.661" v="24" actId="12"/>
          <ac:spMkLst>
            <pc:docMk/>
            <pc:sldMk cId="3715118853" sldId="551"/>
            <ac:spMk id="3" creationId="{78477B8F-6EC1-A849-B30A-68CB335099AA}"/>
          </ac:spMkLst>
        </pc:spChg>
        <pc:spChg chg="mod">
          <ac:chgData name="e.dubini1@campus.unimib.it" userId="28122661-8498-41ab-ae6f-4bfa1b41c743" providerId="ADAL" clId="{79BD913D-7F30-434E-BC0E-6401CD9AE056}" dt="2024-06-04T09:05:55.176" v="23" actId="20577"/>
          <ac:spMkLst>
            <pc:docMk/>
            <pc:sldMk cId="3715118853" sldId="551"/>
            <ac:spMk id="6" creationId="{AB7BA154-218E-261B-F4C2-0A672B35C37C}"/>
          </ac:spMkLst>
        </pc:spChg>
        <pc:spChg chg="mod">
          <ac:chgData name="e.dubini1@campus.unimib.it" userId="28122661-8498-41ab-ae6f-4bfa1b41c743" providerId="ADAL" clId="{79BD913D-7F30-434E-BC0E-6401CD9AE056}" dt="2024-06-04T09:07:56.200" v="50" actId="14100"/>
          <ac:spMkLst>
            <pc:docMk/>
            <pc:sldMk cId="3715118853" sldId="551"/>
            <ac:spMk id="7" creationId="{5C8CBA29-1962-6FEA-0220-5B3F203D410F}"/>
          </ac:spMkLst>
        </pc:spChg>
      </pc:sldChg>
      <pc:sldChg chg="modSp mod">
        <pc:chgData name="e.dubini1@campus.unimib.it" userId="28122661-8498-41ab-ae6f-4bfa1b41c743" providerId="ADAL" clId="{79BD913D-7F30-434E-BC0E-6401CD9AE056}" dt="2024-06-04T09:07:31.136" v="39" actId="12"/>
        <pc:sldMkLst>
          <pc:docMk/>
          <pc:sldMk cId="3564000657" sldId="552"/>
        </pc:sldMkLst>
        <pc:spChg chg="mod">
          <ac:chgData name="e.dubini1@campus.unimib.it" userId="28122661-8498-41ab-ae6f-4bfa1b41c743" providerId="ADAL" clId="{79BD913D-7F30-434E-BC0E-6401CD9AE056}" dt="2024-06-04T09:07:31.136" v="39" actId="12"/>
          <ac:spMkLst>
            <pc:docMk/>
            <pc:sldMk cId="3564000657" sldId="552"/>
            <ac:spMk id="11" creationId="{E7BC8981-5E76-F3F7-8653-8AD979F0EE67}"/>
          </ac:spMkLst>
        </pc:spChg>
      </pc:sldChg>
      <pc:sldChg chg="modSp mod">
        <pc:chgData name="e.dubini1@campus.unimib.it" userId="28122661-8498-41ab-ae6f-4bfa1b41c743" providerId="ADAL" clId="{79BD913D-7F30-434E-BC0E-6401CD9AE056}" dt="2024-06-04T09:05:37.840" v="19" actId="12"/>
        <pc:sldMkLst>
          <pc:docMk/>
          <pc:sldMk cId="643006861" sldId="554"/>
        </pc:sldMkLst>
        <pc:spChg chg="mod">
          <ac:chgData name="e.dubini1@campus.unimib.it" userId="28122661-8498-41ab-ae6f-4bfa1b41c743" providerId="ADAL" clId="{79BD913D-7F30-434E-BC0E-6401CD9AE056}" dt="2024-06-04T09:05:37.840" v="19" actId="12"/>
          <ac:spMkLst>
            <pc:docMk/>
            <pc:sldMk cId="643006861" sldId="554"/>
            <ac:spMk id="12" creationId="{CF7472D5-EC00-E012-4C15-842654D0ABB1}"/>
          </ac:spMkLst>
        </pc:spChg>
      </pc:sldChg>
      <pc:sldChg chg="addSp delSp modSp mod">
        <pc:chgData name="e.dubini1@campus.unimib.it" userId="28122661-8498-41ab-ae6f-4bfa1b41c743" providerId="ADAL" clId="{79BD913D-7F30-434E-BC0E-6401CD9AE056}" dt="2024-06-04T09:07:44.312" v="48" actId="14100"/>
        <pc:sldMkLst>
          <pc:docMk/>
          <pc:sldMk cId="3927493393" sldId="557"/>
        </pc:sldMkLst>
        <pc:spChg chg="add del mod">
          <ac:chgData name="e.dubini1@campus.unimib.it" userId="28122661-8498-41ab-ae6f-4bfa1b41c743" providerId="ADAL" clId="{79BD913D-7F30-434E-BC0E-6401CD9AE056}" dt="2024-06-03T15:46:50.204" v="8" actId="478"/>
          <ac:spMkLst>
            <pc:docMk/>
            <pc:sldMk cId="3927493393" sldId="557"/>
            <ac:spMk id="5" creationId="{5790AEF5-1816-BB41-AD38-B2380590B075}"/>
          </ac:spMkLst>
        </pc:spChg>
        <pc:spChg chg="add del mod">
          <ac:chgData name="e.dubini1@campus.unimib.it" userId="28122661-8498-41ab-ae6f-4bfa1b41c743" providerId="ADAL" clId="{79BD913D-7F30-434E-BC0E-6401CD9AE056}" dt="2024-06-03T15:46:43.013" v="5" actId="478"/>
          <ac:spMkLst>
            <pc:docMk/>
            <pc:sldMk cId="3927493393" sldId="557"/>
            <ac:spMk id="6" creationId="{61464C86-DEBA-8504-4158-B7BC015FF7F2}"/>
          </ac:spMkLst>
        </pc:spChg>
        <pc:spChg chg="add del mod">
          <ac:chgData name="e.dubini1@campus.unimib.it" userId="28122661-8498-41ab-ae6f-4bfa1b41c743" providerId="ADAL" clId="{79BD913D-7F30-434E-BC0E-6401CD9AE056}" dt="2024-06-03T15:46:48.502" v="7" actId="478"/>
          <ac:spMkLst>
            <pc:docMk/>
            <pc:sldMk cId="3927493393" sldId="557"/>
            <ac:spMk id="8" creationId="{3F2A0CD0-787F-6ECA-29A8-902F96E8E198}"/>
          </ac:spMkLst>
        </pc:spChg>
        <pc:spChg chg="mod">
          <ac:chgData name="e.dubini1@campus.unimib.it" userId="28122661-8498-41ab-ae6f-4bfa1b41c743" providerId="ADAL" clId="{79BD913D-7F30-434E-BC0E-6401CD9AE056}" dt="2024-06-04T09:07:04.507" v="31" actId="108"/>
          <ac:spMkLst>
            <pc:docMk/>
            <pc:sldMk cId="3927493393" sldId="557"/>
            <ac:spMk id="9" creationId="{FFF21C22-70B7-5E18-7706-CD7429221405}"/>
          </ac:spMkLst>
        </pc:spChg>
        <pc:spChg chg="mod">
          <ac:chgData name="e.dubini1@campus.unimib.it" userId="28122661-8498-41ab-ae6f-4bfa1b41c743" providerId="ADAL" clId="{79BD913D-7F30-434E-BC0E-6401CD9AE056}" dt="2024-06-04T09:07:44.312" v="48" actId="14100"/>
          <ac:spMkLst>
            <pc:docMk/>
            <pc:sldMk cId="3927493393" sldId="557"/>
            <ac:spMk id="11" creationId="{E7BC8981-5E76-F3F7-8653-8AD979F0EE67}"/>
          </ac:spMkLst>
        </pc:spChg>
        <pc:spChg chg="mod">
          <ac:chgData name="e.dubini1@campus.unimib.it" userId="28122661-8498-41ab-ae6f-4bfa1b41c743" providerId="ADAL" clId="{79BD913D-7F30-434E-BC0E-6401CD9AE056}" dt="2024-06-04T09:07:17.051" v="35" actId="108"/>
          <ac:spMkLst>
            <pc:docMk/>
            <pc:sldMk cId="3927493393" sldId="557"/>
            <ac:spMk id="13" creationId="{478A7836-8433-025B-A0DA-61EA5090A0AC}"/>
          </ac:spMkLst>
        </pc:spChg>
        <pc:spChg chg="add del mod">
          <ac:chgData name="e.dubini1@campus.unimib.it" userId="28122661-8498-41ab-ae6f-4bfa1b41c743" providerId="ADAL" clId="{79BD913D-7F30-434E-BC0E-6401CD9AE056}" dt="2024-06-03T15:46:55.979" v="10" actId="478"/>
          <ac:spMkLst>
            <pc:docMk/>
            <pc:sldMk cId="3927493393" sldId="557"/>
            <ac:spMk id="14" creationId="{DECB14AA-0E89-65FA-6D6D-428DADE99479}"/>
          </ac:spMkLst>
        </pc:spChg>
        <pc:spChg chg="add mod">
          <ac:chgData name="e.dubini1@campus.unimib.it" userId="28122661-8498-41ab-ae6f-4bfa1b41c743" providerId="ADAL" clId="{79BD913D-7F30-434E-BC0E-6401CD9AE056}" dt="2024-06-03T15:47:01.433" v="11"/>
          <ac:spMkLst>
            <pc:docMk/>
            <pc:sldMk cId="3927493393" sldId="557"/>
            <ac:spMk id="15" creationId="{BDA2429A-7AE4-09D9-7F0A-2DE2257A76EA}"/>
          </ac:spMkLst>
        </pc:spChg>
      </pc:sldChg>
      <pc:sldChg chg="modSp mod">
        <pc:chgData name="e.dubini1@campus.unimib.it" userId="28122661-8498-41ab-ae6f-4bfa1b41c743" providerId="ADAL" clId="{79BD913D-7F30-434E-BC0E-6401CD9AE056}" dt="2024-06-04T09:05:49.770" v="20" actId="12"/>
        <pc:sldMkLst>
          <pc:docMk/>
          <pc:sldMk cId="1889439491" sldId="560"/>
        </pc:sldMkLst>
        <pc:spChg chg="mod">
          <ac:chgData name="e.dubini1@campus.unimib.it" userId="28122661-8498-41ab-ae6f-4bfa1b41c743" providerId="ADAL" clId="{79BD913D-7F30-434E-BC0E-6401CD9AE056}" dt="2024-06-04T09:05:49.770" v="20" actId="12"/>
          <ac:spMkLst>
            <pc:docMk/>
            <pc:sldMk cId="1889439491" sldId="560"/>
            <ac:spMk id="12" creationId="{CF7472D5-EC00-E012-4C15-842654D0ABB1}"/>
          </ac:spMkLst>
        </pc:spChg>
      </pc:sldChg>
      <pc:sldChg chg="modSp mod">
        <pc:chgData name="e.dubini1@campus.unimib.it" userId="28122661-8498-41ab-ae6f-4bfa1b41c743" providerId="ADAL" clId="{79BD913D-7F30-434E-BC0E-6401CD9AE056}" dt="2024-06-04T09:05:04.191" v="14" actId="108"/>
        <pc:sldMkLst>
          <pc:docMk/>
          <pc:sldMk cId="3381554585" sldId="562"/>
        </pc:sldMkLst>
        <pc:spChg chg="mod">
          <ac:chgData name="e.dubini1@campus.unimib.it" userId="28122661-8498-41ab-ae6f-4bfa1b41c743" providerId="ADAL" clId="{79BD913D-7F30-434E-BC0E-6401CD9AE056}" dt="2024-06-04T09:04:57.073" v="13" actId="12"/>
          <ac:spMkLst>
            <pc:docMk/>
            <pc:sldMk cId="3381554585" sldId="562"/>
            <ac:spMk id="10" creationId="{8DE01E61-9BE0-81C0-9FFD-5D81225CBD1C}"/>
          </ac:spMkLst>
        </pc:spChg>
        <pc:spChg chg="mod">
          <ac:chgData name="e.dubini1@campus.unimib.it" userId="28122661-8498-41ab-ae6f-4bfa1b41c743" providerId="ADAL" clId="{79BD913D-7F30-434E-BC0E-6401CD9AE056}" dt="2024-06-04T09:05:04.191" v="14" actId="108"/>
          <ac:spMkLst>
            <pc:docMk/>
            <pc:sldMk cId="3381554585" sldId="562"/>
            <ac:spMk id="11" creationId="{3758D2C7-23C6-E17B-3C39-99C93C12EA12}"/>
          </ac:spMkLst>
        </pc:spChg>
      </pc:sldChg>
      <pc:sldChg chg="modSp mod">
        <pc:chgData name="e.dubini1@campus.unimib.it" userId="28122661-8498-41ab-ae6f-4bfa1b41c743" providerId="ADAL" clId="{79BD913D-7F30-434E-BC0E-6401CD9AE056}" dt="2024-06-04T09:07:47.033" v="49" actId="20577"/>
        <pc:sldMkLst>
          <pc:docMk/>
          <pc:sldMk cId="4226733327" sldId="563"/>
        </pc:sldMkLst>
        <pc:spChg chg="mod">
          <ac:chgData name="e.dubini1@campus.unimib.it" userId="28122661-8498-41ab-ae6f-4bfa1b41c743" providerId="ADAL" clId="{79BD913D-7F30-434E-BC0E-6401CD9AE056}" dt="2024-06-04T09:07:47.033" v="49" actId="20577"/>
          <ac:spMkLst>
            <pc:docMk/>
            <pc:sldMk cId="4226733327" sldId="563"/>
            <ac:spMk id="11" creationId="{31AD29AE-5539-630D-23E9-26C253948ACE}"/>
          </ac:spMkLst>
        </pc:spChg>
        <pc:picChg chg="mod">
          <ac:chgData name="e.dubini1@campus.unimib.it" userId="28122661-8498-41ab-ae6f-4bfa1b41c743" providerId="ADAL" clId="{79BD913D-7F30-434E-BC0E-6401CD9AE056}" dt="2024-06-04T09:06:49.275" v="29" actId="1076"/>
          <ac:picMkLst>
            <pc:docMk/>
            <pc:sldMk cId="4226733327" sldId="563"/>
            <ac:picMk id="6" creationId="{42B2A2F2-DD52-6F02-963B-6ACAC458360F}"/>
          </ac:picMkLst>
        </pc:picChg>
      </pc:sldChg>
    </pc:docChg>
  </pc:docChgLst>
  <pc:docChgLst>
    <pc:chgData name="e.dubini1@campus.unimib.it" userId="28122661-8498-41ab-ae6f-4bfa1b41c743" providerId="ADAL" clId="{0F0AF795-94A0-477D-8A90-A899F978F379}"/>
    <pc:docChg chg="custSel addSld modSld sldOrd">
      <pc:chgData name="e.dubini1@campus.unimib.it" userId="28122661-8498-41ab-ae6f-4bfa1b41c743" providerId="ADAL" clId="{0F0AF795-94A0-477D-8A90-A899F978F379}" dt="2024-05-07T13:30:33.255" v="1313" actId="20577"/>
      <pc:docMkLst>
        <pc:docMk/>
      </pc:docMkLst>
      <pc:sldChg chg="modSp mod">
        <pc:chgData name="e.dubini1@campus.unimib.it" userId="28122661-8498-41ab-ae6f-4bfa1b41c743" providerId="ADAL" clId="{0F0AF795-94A0-477D-8A90-A899F978F379}" dt="2024-05-07T13:28:49.898" v="1305" actId="20577"/>
        <pc:sldMkLst>
          <pc:docMk/>
          <pc:sldMk cId="3715118853" sldId="551"/>
        </pc:sldMkLst>
        <pc:spChg chg="mod">
          <ac:chgData name="e.dubini1@campus.unimib.it" userId="28122661-8498-41ab-ae6f-4bfa1b41c743" providerId="ADAL" clId="{0F0AF795-94A0-477D-8A90-A899F978F379}" dt="2024-05-07T10:50:07.258" v="225" actId="20577"/>
          <ac:spMkLst>
            <pc:docMk/>
            <pc:sldMk cId="3715118853" sldId="551"/>
            <ac:spMk id="3" creationId="{78477B8F-6EC1-A849-B30A-68CB335099AA}"/>
          </ac:spMkLst>
        </pc:spChg>
        <pc:spChg chg="mod">
          <ac:chgData name="e.dubini1@campus.unimib.it" userId="28122661-8498-41ab-ae6f-4bfa1b41c743" providerId="ADAL" clId="{0F0AF795-94A0-477D-8A90-A899F978F379}" dt="2024-05-07T13:28:49.898" v="1305" actId="20577"/>
          <ac:spMkLst>
            <pc:docMk/>
            <pc:sldMk cId="3715118853" sldId="551"/>
            <ac:spMk id="7" creationId="{5C8CBA29-1962-6FEA-0220-5B3F203D410F}"/>
          </ac:spMkLst>
        </pc:spChg>
      </pc:sldChg>
      <pc:sldChg chg="modSp mod ord">
        <pc:chgData name="e.dubini1@campus.unimib.it" userId="28122661-8498-41ab-ae6f-4bfa1b41c743" providerId="ADAL" clId="{0F0AF795-94A0-477D-8A90-A899F978F379}" dt="2024-05-07T11:08:52.559" v="1237"/>
        <pc:sldMkLst>
          <pc:docMk/>
          <pc:sldMk cId="3564000657" sldId="552"/>
        </pc:sldMkLst>
        <pc:spChg chg="mod">
          <ac:chgData name="e.dubini1@campus.unimib.it" userId="28122661-8498-41ab-ae6f-4bfa1b41c743" providerId="ADAL" clId="{0F0AF795-94A0-477D-8A90-A899F978F379}" dt="2024-05-07T11:04:55.413" v="1126" actId="20577"/>
          <ac:spMkLst>
            <pc:docMk/>
            <pc:sldMk cId="3564000657" sldId="552"/>
            <ac:spMk id="11" creationId="{E7BC8981-5E76-F3F7-8653-8AD979F0EE67}"/>
          </ac:spMkLst>
        </pc:spChg>
      </pc:sldChg>
      <pc:sldChg chg="modSp mod">
        <pc:chgData name="e.dubini1@campus.unimib.it" userId="28122661-8498-41ab-ae6f-4bfa1b41c743" providerId="ADAL" clId="{0F0AF795-94A0-477D-8A90-A899F978F379}" dt="2024-05-07T11:12:18.339" v="1252" actId="1076"/>
        <pc:sldMkLst>
          <pc:docMk/>
          <pc:sldMk cId="2953056958" sldId="553"/>
        </pc:sldMkLst>
        <pc:spChg chg="mod">
          <ac:chgData name="e.dubini1@campus.unimib.it" userId="28122661-8498-41ab-ae6f-4bfa1b41c743" providerId="ADAL" clId="{0F0AF795-94A0-477D-8A90-A899F978F379}" dt="2024-05-07T11:12:08.345" v="1249" actId="1076"/>
          <ac:spMkLst>
            <pc:docMk/>
            <pc:sldMk cId="2953056958" sldId="553"/>
            <ac:spMk id="8" creationId="{3479E43B-7F3E-4B71-AB97-0F7A3D5F2759}"/>
          </ac:spMkLst>
        </pc:spChg>
        <pc:spChg chg="mod">
          <ac:chgData name="e.dubini1@campus.unimib.it" userId="28122661-8498-41ab-ae6f-4bfa1b41c743" providerId="ADAL" clId="{0F0AF795-94A0-477D-8A90-A899F978F379}" dt="2024-05-07T11:12:12.184" v="1250" actId="1076"/>
          <ac:spMkLst>
            <pc:docMk/>
            <pc:sldMk cId="2953056958" sldId="553"/>
            <ac:spMk id="9" creationId="{EE37E090-FBD0-0413-0D03-3822176554F3}"/>
          </ac:spMkLst>
        </pc:spChg>
        <pc:spChg chg="mod">
          <ac:chgData name="e.dubini1@campus.unimib.it" userId="28122661-8498-41ab-ae6f-4bfa1b41c743" providerId="ADAL" clId="{0F0AF795-94A0-477D-8A90-A899F978F379}" dt="2024-05-07T11:11:10.891" v="1240" actId="1076"/>
          <ac:spMkLst>
            <pc:docMk/>
            <pc:sldMk cId="2953056958" sldId="553"/>
            <ac:spMk id="10" creationId="{EB6708AF-60A9-F288-B5A9-ADFFEBA9DDA6}"/>
          </ac:spMkLst>
        </pc:spChg>
        <pc:spChg chg="mod">
          <ac:chgData name="e.dubini1@campus.unimib.it" userId="28122661-8498-41ab-ae6f-4bfa1b41c743" providerId="ADAL" clId="{0F0AF795-94A0-477D-8A90-A899F978F379}" dt="2024-05-07T11:11:14.627" v="1241" actId="1076"/>
          <ac:spMkLst>
            <pc:docMk/>
            <pc:sldMk cId="2953056958" sldId="553"/>
            <ac:spMk id="11" creationId="{6D410E45-57B8-BBE7-3F87-97DD1A002F4D}"/>
          </ac:spMkLst>
        </pc:spChg>
        <pc:picChg chg="mod">
          <ac:chgData name="e.dubini1@campus.unimib.it" userId="28122661-8498-41ab-ae6f-4bfa1b41c743" providerId="ADAL" clId="{0F0AF795-94A0-477D-8A90-A899F978F379}" dt="2024-05-07T11:11:23.596" v="1243" actId="1076"/>
          <ac:picMkLst>
            <pc:docMk/>
            <pc:sldMk cId="2953056958" sldId="553"/>
            <ac:picMk id="7" creationId="{62179EC2-89C6-1476-A884-61F489D46E0C}"/>
          </ac:picMkLst>
        </pc:picChg>
        <pc:picChg chg="mod">
          <ac:chgData name="e.dubini1@campus.unimib.it" userId="28122661-8498-41ab-ae6f-4bfa1b41c743" providerId="ADAL" clId="{0F0AF795-94A0-477D-8A90-A899F978F379}" dt="2024-05-07T11:12:18.339" v="1252" actId="1076"/>
          <ac:picMkLst>
            <pc:docMk/>
            <pc:sldMk cId="2953056958" sldId="553"/>
            <ac:picMk id="2050" creationId="{94AC69D0-D669-59CE-AA04-D54FA647B98F}"/>
          </ac:picMkLst>
        </pc:picChg>
        <pc:picChg chg="mod">
          <ac:chgData name="e.dubini1@campus.unimib.it" userId="28122661-8498-41ab-ae6f-4bfa1b41c743" providerId="ADAL" clId="{0F0AF795-94A0-477D-8A90-A899F978F379}" dt="2024-05-07T11:12:14.901" v="1251" actId="1076"/>
          <ac:picMkLst>
            <pc:docMk/>
            <pc:sldMk cId="2953056958" sldId="553"/>
            <ac:picMk id="2052" creationId="{AE62C27A-0E9A-2321-11C5-4E75DC0F7E35}"/>
          </ac:picMkLst>
        </pc:picChg>
        <pc:picChg chg="mod">
          <ac:chgData name="e.dubini1@campus.unimib.it" userId="28122661-8498-41ab-ae6f-4bfa1b41c743" providerId="ADAL" clId="{0F0AF795-94A0-477D-8A90-A899F978F379}" dt="2024-05-07T11:11:18.201" v="1242" actId="1076"/>
          <ac:picMkLst>
            <pc:docMk/>
            <pc:sldMk cId="2953056958" sldId="553"/>
            <ac:picMk id="2054" creationId="{2EBA48C2-5D04-CE26-73E3-8679A445CE9D}"/>
          </ac:picMkLst>
        </pc:picChg>
      </pc:sldChg>
      <pc:sldChg chg="modSp mod">
        <pc:chgData name="e.dubini1@campus.unimib.it" userId="28122661-8498-41ab-ae6f-4bfa1b41c743" providerId="ADAL" clId="{0F0AF795-94A0-477D-8A90-A899F978F379}" dt="2024-05-07T10:47:49.667" v="4" actId="1076"/>
        <pc:sldMkLst>
          <pc:docMk/>
          <pc:sldMk cId="643006861" sldId="554"/>
        </pc:sldMkLst>
        <pc:spChg chg="mod">
          <ac:chgData name="e.dubini1@campus.unimib.it" userId="28122661-8498-41ab-ae6f-4bfa1b41c743" providerId="ADAL" clId="{0F0AF795-94A0-477D-8A90-A899F978F379}" dt="2024-05-07T10:47:49.667" v="4" actId="1076"/>
          <ac:spMkLst>
            <pc:docMk/>
            <pc:sldMk cId="643006861" sldId="554"/>
            <ac:spMk id="7" creationId="{12E68419-C81C-9434-A1ED-9304F759DFCA}"/>
          </ac:spMkLst>
        </pc:spChg>
        <pc:picChg chg="mod">
          <ac:chgData name="e.dubini1@campus.unimib.it" userId="28122661-8498-41ab-ae6f-4bfa1b41c743" providerId="ADAL" clId="{0F0AF795-94A0-477D-8A90-A899F978F379}" dt="2024-05-07T10:47:40.106" v="1" actId="1076"/>
          <ac:picMkLst>
            <pc:docMk/>
            <pc:sldMk cId="643006861" sldId="554"/>
            <ac:picMk id="3074" creationId="{383B0530-A7F1-0F9E-42D4-BAEE55E97063}"/>
          </ac:picMkLst>
        </pc:picChg>
        <pc:picChg chg="mod">
          <ac:chgData name="e.dubini1@campus.unimib.it" userId="28122661-8498-41ab-ae6f-4bfa1b41c743" providerId="ADAL" clId="{0F0AF795-94A0-477D-8A90-A899F978F379}" dt="2024-05-07T10:47:45.509" v="3" actId="1076"/>
          <ac:picMkLst>
            <pc:docMk/>
            <pc:sldMk cId="643006861" sldId="554"/>
            <ac:picMk id="3076" creationId="{3D08C43C-E59D-EA48-13E2-BA1A5F0DEB61}"/>
          </ac:picMkLst>
        </pc:picChg>
      </pc:sldChg>
      <pc:sldChg chg="modSp mod">
        <pc:chgData name="e.dubini1@campus.unimib.it" userId="28122661-8498-41ab-ae6f-4bfa1b41c743" providerId="ADAL" clId="{0F0AF795-94A0-477D-8A90-A899F978F379}" dt="2024-05-07T13:03:23.152" v="1290" actId="20577"/>
        <pc:sldMkLst>
          <pc:docMk/>
          <pc:sldMk cId="207135227" sldId="555"/>
        </pc:sldMkLst>
        <pc:spChg chg="mod">
          <ac:chgData name="e.dubini1@campus.unimib.it" userId="28122661-8498-41ab-ae6f-4bfa1b41c743" providerId="ADAL" clId="{0F0AF795-94A0-477D-8A90-A899F978F379}" dt="2024-05-07T13:03:23.152" v="1290" actId="20577"/>
          <ac:spMkLst>
            <pc:docMk/>
            <pc:sldMk cId="207135227" sldId="555"/>
            <ac:spMk id="11" creationId="{C453EACF-607B-0BCC-D41C-8D43CD642BC7}"/>
          </ac:spMkLst>
        </pc:spChg>
      </pc:sldChg>
      <pc:sldChg chg="modSp mod">
        <pc:chgData name="e.dubini1@campus.unimib.it" userId="28122661-8498-41ab-ae6f-4bfa1b41c743" providerId="ADAL" clId="{0F0AF795-94A0-477D-8A90-A899F978F379}" dt="2024-05-07T13:28:42.444" v="1301" actId="14100"/>
        <pc:sldMkLst>
          <pc:docMk/>
          <pc:sldMk cId="866271515" sldId="556"/>
        </pc:sldMkLst>
        <pc:spChg chg="mod">
          <ac:chgData name="e.dubini1@campus.unimib.it" userId="28122661-8498-41ab-ae6f-4bfa1b41c743" providerId="ADAL" clId="{0F0AF795-94A0-477D-8A90-A899F978F379}" dt="2024-05-07T13:28:42.444" v="1301" actId="14100"/>
          <ac:spMkLst>
            <pc:docMk/>
            <pc:sldMk cId="866271515" sldId="556"/>
            <ac:spMk id="3" creationId="{78477B8F-6EC1-A849-B30A-68CB335099AA}"/>
          </ac:spMkLst>
        </pc:spChg>
      </pc:sldChg>
      <pc:sldChg chg="addSp delSp modSp add mod">
        <pc:chgData name="e.dubini1@campus.unimib.it" userId="28122661-8498-41ab-ae6f-4bfa1b41c743" providerId="ADAL" clId="{0F0AF795-94A0-477D-8A90-A899F978F379}" dt="2024-05-07T13:30:33.255" v="1313" actId="20577"/>
        <pc:sldMkLst>
          <pc:docMk/>
          <pc:sldMk cId="3927493393" sldId="557"/>
        </pc:sldMkLst>
        <pc:spChg chg="add mod">
          <ac:chgData name="e.dubini1@campus.unimib.it" userId="28122661-8498-41ab-ae6f-4bfa1b41c743" providerId="ADAL" clId="{0F0AF795-94A0-477D-8A90-A899F978F379}" dt="2024-05-07T11:05:02.367" v="1128" actId="478"/>
          <ac:spMkLst>
            <pc:docMk/>
            <pc:sldMk cId="3927493393" sldId="557"/>
            <ac:spMk id="6" creationId="{337D1CDC-D9AA-D4B0-D86E-1917438C4AF2}"/>
          </ac:spMkLst>
        </pc:spChg>
        <pc:spChg chg="mod">
          <ac:chgData name="e.dubini1@campus.unimib.it" userId="28122661-8498-41ab-ae6f-4bfa1b41c743" providerId="ADAL" clId="{0F0AF795-94A0-477D-8A90-A899F978F379}" dt="2024-05-07T13:30:33.255" v="1313" actId="20577"/>
          <ac:spMkLst>
            <pc:docMk/>
            <pc:sldMk cId="3927493393" sldId="557"/>
            <ac:spMk id="11" creationId="{E7BC8981-5E76-F3F7-8653-8AD979F0EE67}"/>
          </ac:spMkLst>
        </pc:spChg>
        <pc:picChg chg="add mod modCrop">
          <ac:chgData name="e.dubini1@campus.unimib.it" userId="28122661-8498-41ab-ae6f-4bfa1b41c743" providerId="ADAL" clId="{0F0AF795-94A0-477D-8A90-A899F978F379}" dt="2024-05-07T12:34:54.063" v="1287" actId="1076"/>
          <ac:picMkLst>
            <pc:docMk/>
            <pc:sldMk cId="3927493393" sldId="557"/>
            <ac:picMk id="6" creationId="{EA1C33AF-5A09-4777-B434-258EF512AE21}"/>
          </ac:picMkLst>
        </pc:picChg>
        <pc:picChg chg="add mod modCrop">
          <ac:chgData name="e.dubini1@campus.unimib.it" userId="28122661-8498-41ab-ae6f-4bfa1b41c743" providerId="ADAL" clId="{0F0AF795-94A0-477D-8A90-A899F978F379}" dt="2024-05-07T13:14:47.274" v="1291" actId="1035"/>
          <ac:picMkLst>
            <pc:docMk/>
            <pc:sldMk cId="3927493393" sldId="557"/>
            <ac:picMk id="8" creationId="{5271BB5C-40E0-98DC-3365-CDCBBF1C9AFA}"/>
          </ac:picMkLst>
        </pc:picChg>
        <pc:picChg chg="del">
          <ac:chgData name="e.dubini1@campus.unimib.it" userId="28122661-8498-41ab-ae6f-4bfa1b41c743" providerId="ADAL" clId="{0F0AF795-94A0-477D-8A90-A899F978F379}" dt="2024-05-07T11:05:02.367" v="1128" actId="478"/>
          <ac:picMkLst>
            <pc:docMk/>
            <pc:sldMk cId="3927493393" sldId="557"/>
            <ac:picMk id="9" creationId="{489AD68D-9A94-C020-DA41-656DE8DA659A}"/>
          </ac:picMkLst>
        </pc:picChg>
      </pc:sldChg>
      <pc:sldChg chg="addSp delSp modSp add mod">
        <pc:chgData name="e.dubini1@campus.unimib.it" userId="28122661-8498-41ab-ae6f-4bfa1b41c743" providerId="ADAL" clId="{0F0AF795-94A0-477D-8A90-A899F978F379}" dt="2024-05-07T11:08:35.542" v="1235" actId="1076"/>
        <pc:sldMkLst>
          <pc:docMk/>
          <pc:sldMk cId="697054568" sldId="558"/>
        </pc:sldMkLst>
        <pc:spChg chg="del mod">
          <ac:chgData name="e.dubini1@campus.unimib.it" userId="28122661-8498-41ab-ae6f-4bfa1b41c743" providerId="ADAL" clId="{0F0AF795-94A0-477D-8A90-A899F978F379}" dt="2024-05-07T11:05:49.638" v="1132" actId="478"/>
          <ac:spMkLst>
            <pc:docMk/>
            <pc:sldMk cId="697054568" sldId="558"/>
            <ac:spMk id="9" creationId="{13AEB518-74F0-CBBC-55F1-E7584EA6233C}"/>
          </ac:spMkLst>
        </pc:spChg>
        <pc:spChg chg="del">
          <ac:chgData name="e.dubini1@campus.unimib.it" userId="28122661-8498-41ab-ae6f-4bfa1b41c743" providerId="ADAL" clId="{0F0AF795-94A0-477D-8A90-A899F978F379}" dt="2024-05-07T11:06:11.683" v="1158" actId="478"/>
          <ac:spMkLst>
            <pc:docMk/>
            <pc:sldMk cId="697054568" sldId="558"/>
            <ac:spMk id="10" creationId="{1B5148CF-CD3D-4A74-62B7-04DA0E56E022}"/>
          </ac:spMkLst>
        </pc:spChg>
        <pc:spChg chg="del">
          <ac:chgData name="e.dubini1@campus.unimib.it" userId="28122661-8498-41ab-ae6f-4bfa1b41c743" providerId="ADAL" clId="{0F0AF795-94A0-477D-8A90-A899F978F379}" dt="2024-05-07T11:06:14.095" v="1159" actId="478"/>
          <ac:spMkLst>
            <pc:docMk/>
            <pc:sldMk cId="697054568" sldId="558"/>
            <ac:spMk id="11" creationId="{C453EACF-607B-0BCC-D41C-8D43CD642BC7}"/>
          </ac:spMkLst>
        </pc:spChg>
        <pc:spChg chg="del mod">
          <ac:chgData name="e.dubini1@campus.unimib.it" userId="28122661-8498-41ab-ae6f-4bfa1b41c743" providerId="ADAL" clId="{0F0AF795-94A0-477D-8A90-A899F978F379}" dt="2024-05-07T11:06:04.624" v="1155"/>
          <ac:spMkLst>
            <pc:docMk/>
            <pc:sldMk cId="697054568" sldId="558"/>
            <ac:spMk id="12" creationId="{FE4168FC-7269-6E66-321A-7F05E01B1227}"/>
          </ac:spMkLst>
        </pc:spChg>
        <pc:spChg chg="del">
          <ac:chgData name="e.dubini1@campus.unimib.it" userId="28122661-8498-41ab-ae6f-4bfa1b41c743" providerId="ADAL" clId="{0F0AF795-94A0-477D-8A90-A899F978F379}" dt="2024-05-07T11:06:09.350" v="1157" actId="478"/>
          <ac:spMkLst>
            <pc:docMk/>
            <pc:sldMk cId="697054568" sldId="558"/>
            <ac:spMk id="13" creationId="{A270951F-0A94-9514-A755-C5159BFCF6C9}"/>
          </ac:spMkLst>
        </pc:spChg>
        <pc:spChg chg="add del mod">
          <ac:chgData name="e.dubini1@campus.unimib.it" userId="28122661-8498-41ab-ae6f-4bfa1b41c743" providerId="ADAL" clId="{0F0AF795-94A0-477D-8A90-A899F978F379}" dt="2024-05-07T11:07:06.374" v="1187" actId="478"/>
          <ac:spMkLst>
            <pc:docMk/>
            <pc:sldMk cId="697054568" sldId="558"/>
            <ac:spMk id="15" creationId="{8FF3A1F5-1ACD-C64A-E4FC-DAE77F5ECB95}"/>
          </ac:spMkLst>
        </pc:spChg>
        <pc:spChg chg="add mod">
          <ac:chgData name="e.dubini1@campus.unimib.it" userId="28122661-8498-41ab-ae6f-4bfa1b41c743" providerId="ADAL" clId="{0F0AF795-94A0-477D-8A90-A899F978F379}" dt="2024-05-07T11:08:35.542" v="1235" actId="1076"/>
          <ac:spMkLst>
            <pc:docMk/>
            <pc:sldMk cId="697054568" sldId="558"/>
            <ac:spMk id="17" creationId="{B6C69990-6F74-CB70-56EB-3386AB9C29E2}"/>
          </ac:spMkLst>
        </pc:spChg>
        <pc:picChg chg="del">
          <ac:chgData name="e.dubini1@campus.unimib.it" userId="28122661-8498-41ab-ae6f-4bfa1b41c743" providerId="ADAL" clId="{0F0AF795-94A0-477D-8A90-A899F978F379}" dt="2024-05-07T11:05:51.169" v="1133" actId="478"/>
          <ac:picMkLst>
            <pc:docMk/>
            <pc:sldMk cId="697054568" sldId="558"/>
            <ac:picMk id="3" creationId="{09292E1C-AFEC-63BD-C7FC-CAB10FEE7043}"/>
          </ac:picMkLst>
        </pc:picChg>
        <pc:picChg chg="del">
          <ac:chgData name="e.dubini1@campus.unimib.it" userId="28122661-8498-41ab-ae6f-4bfa1b41c743" providerId="ADAL" clId="{0F0AF795-94A0-477D-8A90-A899F978F379}" dt="2024-05-07T11:06:16.153" v="1160" actId="478"/>
          <ac:picMkLst>
            <pc:docMk/>
            <pc:sldMk cId="697054568" sldId="558"/>
            <ac:picMk id="8" creationId="{4E5C6EC4-0C09-CB53-C5D3-7E043F35D723}"/>
          </ac:picMkLst>
        </pc:picChg>
        <pc:picChg chg="add mod">
          <ac:chgData name="e.dubini1@campus.unimib.it" userId="28122661-8498-41ab-ae6f-4bfa1b41c743" providerId="ADAL" clId="{0F0AF795-94A0-477D-8A90-A899F978F379}" dt="2024-05-07T11:06:44.416" v="1167" actId="1076"/>
          <ac:picMkLst>
            <pc:docMk/>
            <pc:sldMk cId="697054568" sldId="558"/>
            <ac:picMk id="14" creationId="{1EB64C26-EC98-3526-3140-882D5CBE001E}"/>
          </ac:picMkLst>
        </pc:picChg>
        <pc:picChg chg="del">
          <ac:chgData name="e.dubini1@campus.unimib.it" userId="28122661-8498-41ab-ae6f-4bfa1b41c743" providerId="ADAL" clId="{0F0AF795-94A0-477D-8A90-A899F978F379}" dt="2024-05-07T11:05:47.117" v="1131" actId="478"/>
          <ac:picMkLst>
            <pc:docMk/>
            <pc:sldMk cId="697054568" sldId="558"/>
            <ac:picMk id="5122" creationId="{7A931E73-CD35-497C-38EF-16828B4EEEA2}"/>
          </ac:picMkLst>
        </pc:picChg>
        <pc:picChg chg="del">
          <ac:chgData name="e.dubini1@campus.unimib.it" userId="28122661-8498-41ab-ae6f-4bfa1b41c743" providerId="ADAL" clId="{0F0AF795-94A0-477D-8A90-A899F978F379}" dt="2024-05-07T11:05:58.928" v="1134" actId="478"/>
          <ac:picMkLst>
            <pc:docMk/>
            <pc:sldMk cId="697054568" sldId="558"/>
            <ac:picMk id="5124" creationId="{2B538350-CCB7-5B56-17B2-08C3A9B1A0BA}"/>
          </ac:picMkLst>
        </pc:picChg>
        <pc:picChg chg="del">
          <ac:chgData name="e.dubini1@campus.unimib.it" userId="28122661-8498-41ab-ae6f-4bfa1b41c743" providerId="ADAL" clId="{0F0AF795-94A0-477D-8A90-A899F978F379}" dt="2024-05-07T11:06:06.975" v="1156" actId="478"/>
          <ac:picMkLst>
            <pc:docMk/>
            <pc:sldMk cId="697054568" sldId="558"/>
            <ac:picMk id="5126" creationId="{6EBCA6F3-3389-CD3D-34C6-D56091665E3F}"/>
          </ac:picMkLst>
        </pc:picChg>
      </pc:sldChg>
    </pc:docChg>
  </pc:docChgLst>
  <pc:docChgLst>
    <pc:chgData name="a.pascuzzi2@campus.unimib.it" userId="0fff8761-c7e7-4e30-9eab-016ca1811412" providerId="ADAL" clId="{CF40861D-8B35-4314-9A6A-6ABAD3C6014D}"/>
    <pc:docChg chg="undo custSel addSld delSld modSld sldOrd">
      <pc:chgData name="a.pascuzzi2@campus.unimib.it" userId="0fff8761-c7e7-4e30-9eab-016ca1811412" providerId="ADAL" clId="{CF40861D-8B35-4314-9A6A-6ABAD3C6014D}" dt="2024-05-07T12:50:28.641" v="1275" actId="1076"/>
      <pc:docMkLst>
        <pc:docMk/>
      </pc:docMkLst>
      <pc:sldChg chg="modSp mod">
        <pc:chgData name="a.pascuzzi2@campus.unimib.it" userId="0fff8761-c7e7-4e30-9eab-016ca1811412" providerId="ADAL" clId="{CF40861D-8B35-4314-9A6A-6ABAD3C6014D}" dt="2024-05-06T10:40:42.150" v="108" actId="20577"/>
        <pc:sldMkLst>
          <pc:docMk/>
          <pc:sldMk cId="0" sldId="256"/>
        </pc:sldMkLst>
        <pc:spChg chg="mod">
          <ac:chgData name="a.pascuzzi2@campus.unimib.it" userId="0fff8761-c7e7-4e30-9eab-016ca1811412" providerId="ADAL" clId="{CF40861D-8B35-4314-9A6A-6ABAD3C6014D}" dt="2024-05-06T10:40:10.694" v="59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a.pascuzzi2@campus.unimib.it" userId="0fff8761-c7e7-4e30-9eab-016ca1811412" providerId="ADAL" clId="{CF40861D-8B35-4314-9A6A-6ABAD3C6014D}" dt="2024-05-06T10:40:42.150" v="108" actId="20577"/>
          <ac:spMkLst>
            <pc:docMk/>
            <pc:sldMk cId="0" sldId="256"/>
            <ac:spMk id="37" creationId="{8A5DED7C-40C4-B74C-9AC4-77789BAD08AC}"/>
          </ac:spMkLst>
        </pc:spChg>
      </pc:sldChg>
      <pc:sldChg chg="addSp delSp modSp mod">
        <pc:chgData name="a.pascuzzi2@campus.unimib.it" userId="0fff8761-c7e7-4e30-9eab-016ca1811412" providerId="ADAL" clId="{CF40861D-8B35-4314-9A6A-6ABAD3C6014D}" dt="2024-05-06T10:59:07.140" v="380" actId="1076"/>
        <pc:sldMkLst>
          <pc:docMk/>
          <pc:sldMk cId="3624263421" sldId="550"/>
        </pc:sldMkLst>
        <pc:spChg chg="del">
          <ac:chgData name="a.pascuzzi2@campus.unimib.it" userId="0fff8761-c7e7-4e30-9eab-016ca1811412" providerId="ADAL" clId="{CF40861D-8B35-4314-9A6A-6ABAD3C6014D}" dt="2024-05-06T10:43:59.056" v="148" actId="478"/>
          <ac:spMkLst>
            <pc:docMk/>
            <pc:sldMk cId="3624263421" sldId="550"/>
            <ac:spMk id="3" creationId="{78477B8F-6EC1-A849-B30A-68CB335099AA}"/>
          </ac:spMkLst>
        </pc:spChg>
        <pc:spChg chg="mod">
          <ac:chgData name="a.pascuzzi2@campus.unimib.it" userId="0fff8761-c7e7-4e30-9eab-016ca1811412" providerId="ADAL" clId="{CF40861D-8B35-4314-9A6A-6ABAD3C6014D}" dt="2024-05-06T10:41:26.802" v="147" actId="20577"/>
          <ac:spMkLst>
            <pc:docMk/>
            <pc:sldMk cId="3624263421" sldId="550"/>
            <ac:spMk id="6" creationId="{3276E258-63A7-EF47-A9E2-09FA8F14BCCA}"/>
          </ac:spMkLst>
        </pc:spChg>
        <pc:spChg chg="add mod">
          <ac:chgData name="a.pascuzzi2@campus.unimib.it" userId="0fff8761-c7e7-4e30-9eab-016ca1811412" providerId="ADAL" clId="{CF40861D-8B35-4314-9A6A-6ABAD3C6014D}" dt="2024-05-06T10:58:50.654" v="356" actId="1076"/>
          <ac:spMkLst>
            <pc:docMk/>
            <pc:sldMk cId="3624263421" sldId="550"/>
            <ac:spMk id="9" creationId="{6C81B835-B569-395A-08D8-F2A646EC7C0F}"/>
          </ac:spMkLst>
        </pc:spChg>
        <pc:spChg chg="add mod">
          <ac:chgData name="a.pascuzzi2@campus.unimib.it" userId="0fff8761-c7e7-4e30-9eab-016ca1811412" providerId="ADAL" clId="{CF40861D-8B35-4314-9A6A-6ABAD3C6014D}" dt="2024-05-06T10:58:57.945" v="364" actId="20577"/>
          <ac:spMkLst>
            <pc:docMk/>
            <pc:sldMk cId="3624263421" sldId="550"/>
            <ac:spMk id="10" creationId="{0C4A613D-3680-3708-AA03-2397A6769AFB}"/>
          </ac:spMkLst>
        </pc:spChg>
        <pc:spChg chg="add mod">
          <ac:chgData name="a.pascuzzi2@campus.unimib.it" userId="0fff8761-c7e7-4e30-9eab-016ca1811412" providerId="ADAL" clId="{CF40861D-8B35-4314-9A6A-6ABAD3C6014D}" dt="2024-05-06T10:59:07.140" v="380" actId="1076"/>
          <ac:spMkLst>
            <pc:docMk/>
            <pc:sldMk cId="3624263421" sldId="550"/>
            <ac:spMk id="11" creationId="{88C1AA65-B147-170F-2367-3E8AC508EAC7}"/>
          </ac:spMkLst>
        </pc:spChg>
        <pc:picChg chg="add mod">
          <ac:chgData name="a.pascuzzi2@campus.unimib.it" userId="0fff8761-c7e7-4e30-9eab-016ca1811412" providerId="ADAL" clId="{CF40861D-8B35-4314-9A6A-6ABAD3C6014D}" dt="2024-05-06T10:55:54.677" v="247" actId="1076"/>
          <ac:picMkLst>
            <pc:docMk/>
            <pc:sldMk cId="3624263421" sldId="550"/>
            <ac:picMk id="8" creationId="{1677F3BF-1355-5308-0D90-B5ECE0F00835}"/>
          </ac:picMkLst>
        </pc:picChg>
        <pc:picChg chg="add mod">
          <ac:chgData name="a.pascuzzi2@campus.unimib.it" userId="0fff8761-c7e7-4e30-9eab-016ca1811412" providerId="ADAL" clId="{CF40861D-8B35-4314-9A6A-6ABAD3C6014D}" dt="2024-05-06T10:56:15.003" v="250" actId="1076"/>
          <ac:picMkLst>
            <pc:docMk/>
            <pc:sldMk cId="3624263421" sldId="550"/>
            <ac:picMk id="1026" creationId="{07CD499A-7546-533F-AADC-503ED30DFE8F}"/>
          </ac:picMkLst>
        </pc:picChg>
        <pc:picChg chg="add mod">
          <ac:chgData name="a.pascuzzi2@campus.unimib.it" userId="0fff8761-c7e7-4e30-9eab-016ca1811412" providerId="ADAL" clId="{CF40861D-8B35-4314-9A6A-6ABAD3C6014D}" dt="2024-05-06T10:56:18.647" v="251" actId="1076"/>
          <ac:picMkLst>
            <pc:docMk/>
            <pc:sldMk cId="3624263421" sldId="550"/>
            <ac:picMk id="5128" creationId="{9BED1DD8-6FE1-89AF-9AEE-8779AD97E3AC}"/>
          </ac:picMkLst>
        </pc:picChg>
      </pc:sldChg>
      <pc:sldChg chg="addSp delSp modSp mod">
        <pc:chgData name="a.pascuzzi2@campus.unimib.it" userId="0fff8761-c7e7-4e30-9eab-016ca1811412" providerId="ADAL" clId="{CF40861D-8B35-4314-9A6A-6ABAD3C6014D}" dt="2024-05-07T12:43:02.778" v="1236" actId="20577"/>
        <pc:sldMkLst>
          <pc:docMk/>
          <pc:sldMk cId="3715118853" sldId="551"/>
        </pc:sldMkLst>
        <pc:spChg chg="mod">
          <ac:chgData name="a.pascuzzi2@campus.unimib.it" userId="0fff8761-c7e7-4e30-9eab-016ca1811412" providerId="ADAL" clId="{CF40861D-8B35-4314-9A6A-6ABAD3C6014D}" dt="2024-05-06T11:20:03.781" v="1150" actId="20577"/>
          <ac:spMkLst>
            <pc:docMk/>
            <pc:sldMk cId="3715118853" sldId="551"/>
            <ac:spMk id="3" creationId="{78477B8F-6EC1-A849-B30A-68CB335099AA}"/>
          </ac:spMkLst>
        </pc:spChg>
        <pc:spChg chg="del">
          <ac:chgData name="a.pascuzzi2@campus.unimib.it" userId="0fff8761-c7e7-4e30-9eab-016ca1811412" providerId="ADAL" clId="{CF40861D-8B35-4314-9A6A-6ABAD3C6014D}" dt="2024-05-06T11:25:01.100" v="1217" actId="478"/>
          <ac:spMkLst>
            <pc:docMk/>
            <pc:sldMk cId="3715118853" sldId="551"/>
            <ac:spMk id="6" creationId="{3276E258-63A7-EF47-A9E2-09FA8F14BCCA}"/>
          </ac:spMkLst>
        </pc:spChg>
        <pc:spChg chg="add mod">
          <ac:chgData name="a.pascuzzi2@campus.unimib.it" userId="0fff8761-c7e7-4e30-9eab-016ca1811412" providerId="ADAL" clId="{CF40861D-8B35-4314-9A6A-6ABAD3C6014D}" dt="2024-05-07T12:43:02.778" v="1236" actId="20577"/>
          <ac:spMkLst>
            <pc:docMk/>
            <pc:sldMk cId="3715118853" sldId="551"/>
            <ac:spMk id="7" creationId="{5C8CBA29-1962-6FEA-0220-5B3F203D410F}"/>
          </ac:spMkLst>
        </pc:spChg>
        <pc:spChg chg="add mod">
          <ac:chgData name="a.pascuzzi2@campus.unimib.it" userId="0fff8761-c7e7-4e30-9eab-016ca1811412" providerId="ADAL" clId="{CF40861D-8B35-4314-9A6A-6ABAD3C6014D}" dt="2024-05-06T11:25:01.412" v="1218"/>
          <ac:spMkLst>
            <pc:docMk/>
            <pc:sldMk cId="3715118853" sldId="551"/>
            <ac:spMk id="8" creationId="{BEE04858-121D-3FAD-C7AA-D2E40851A51E}"/>
          </ac:spMkLst>
        </pc:spChg>
      </pc:sldChg>
      <pc:sldChg chg="addSp delSp modSp mod">
        <pc:chgData name="a.pascuzzi2@campus.unimib.it" userId="0fff8761-c7e7-4e30-9eab-016ca1811412" providerId="ADAL" clId="{CF40861D-8B35-4314-9A6A-6ABAD3C6014D}" dt="2024-05-07T12:50:28.641" v="1275" actId="1076"/>
        <pc:sldMkLst>
          <pc:docMk/>
          <pc:sldMk cId="3564000657" sldId="552"/>
        </pc:sldMkLst>
        <pc:spChg chg="del">
          <ac:chgData name="a.pascuzzi2@campus.unimib.it" userId="0fff8761-c7e7-4e30-9eab-016ca1811412" providerId="ADAL" clId="{CF40861D-8B35-4314-9A6A-6ABAD3C6014D}" dt="2024-05-06T11:24:43.855" v="1213"/>
          <ac:spMkLst>
            <pc:docMk/>
            <pc:sldMk cId="3564000657" sldId="552"/>
            <ac:spMk id="3" creationId="{78477B8F-6EC1-A849-B30A-68CB335099AA}"/>
          </ac:spMkLst>
        </pc:spChg>
        <pc:spChg chg="del">
          <ac:chgData name="a.pascuzzi2@campus.unimib.it" userId="0fff8761-c7e7-4e30-9eab-016ca1811412" providerId="ADAL" clId="{CF40861D-8B35-4314-9A6A-6ABAD3C6014D}" dt="2024-05-06T11:25:04.472" v="1219" actId="478"/>
          <ac:spMkLst>
            <pc:docMk/>
            <pc:sldMk cId="3564000657" sldId="552"/>
            <ac:spMk id="6" creationId="{3276E258-63A7-EF47-A9E2-09FA8F14BCCA}"/>
          </ac:spMkLst>
        </pc:spChg>
        <pc:spChg chg="add mod">
          <ac:chgData name="a.pascuzzi2@campus.unimib.it" userId="0fff8761-c7e7-4e30-9eab-016ca1811412" providerId="ADAL" clId="{CF40861D-8B35-4314-9A6A-6ABAD3C6014D}" dt="2024-05-06T11:25:04.733" v="1220"/>
          <ac:spMkLst>
            <pc:docMk/>
            <pc:sldMk cId="3564000657" sldId="552"/>
            <ac:spMk id="10" creationId="{0F33C374-3382-69F0-3C81-436EDDF125C9}"/>
          </ac:spMkLst>
        </pc:spChg>
        <pc:spChg chg="add mod">
          <ac:chgData name="a.pascuzzi2@campus.unimib.it" userId="0fff8761-c7e7-4e30-9eab-016ca1811412" providerId="ADAL" clId="{CF40861D-8B35-4314-9A6A-6ABAD3C6014D}" dt="2024-05-06T11:27:50.569" v="1233" actId="20577"/>
          <ac:spMkLst>
            <pc:docMk/>
            <pc:sldMk cId="3564000657" sldId="552"/>
            <ac:spMk id="11" creationId="{E7BC8981-5E76-F3F7-8653-8AD979F0EE67}"/>
          </ac:spMkLst>
        </pc:spChg>
        <pc:graphicFrameChg chg="add del mod">
          <ac:chgData name="a.pascuzzi2@campus.unimib.it" userId="0fff8761-c7e7-4e30-9eab-016ca1811412" providerId="ADAL" clId="{CF40861D-8B35-4314-9A6A-6ABAD3C6014D}" dt="2024-05-06T11:23:39.697" v="1212" actId="478"/>
          <ac:graphicFrameMkLst>
            <pc:docMk/>
            <pc:sldMk cId="3564000657" sldId="552"/>
            <ac:graphicFrameMk id="7" creationId="{ADF501EC-8074-6BD8-6EF9-35E936438F9B}"/>
          </ac:graphicFrameMkLst>
        </pc:graphicFrameChg>
        <pc:picChg chg="add mod">
          <ac:chgData name="a.pascuzzi2@campus.unimib.it" userId="0fff8761-c7e7-4e30-9eab-016ca1811412" providerId="ADAL" clId="{CF40861D-8B35-4314-9A6A-6ABAD3C6014D}" dt="2024-05-07T12:50:28.641" v="1275" actId="1076"/>
          <ac:picMkLst>
            <pc:docMk/>
            <pc:sldMk cId="3564000657" sldId="552"/>
            <ac:picMk id="9" creationId="{489AD68D-9A94-C020-DA41-656DE8DA659A}"/>
          </ac:picMkLst>
        </pc:picChg>
      </pc:sldChg>
      <pc:sldChg chg="addSp delSp modSp add mod">
        <pc:chgData name="a.pascuzzi2@campus.unimib.it" userId="0fff8761-c7e7-4e30-9eab-016ca1811412" providerId="ADAL" clId="{CF40861D-8B35-4314-9A6A-6ABAD3C6014D}" dt="2024-05-06T10:59:53.874" v="460" actId="1038"/>
        <pc:sldMkLst>
          <pc:docMk/>
          <pc:sldMk cId="2953056958" sldId="553"/>
        </pc:sldMkLst>
        <pc:spChg chg="add mod">
          <ac:chgData name="a.pascuzzi2@campus.unimib.it" userId="0fff8761-c7e7-4e30-9eab-016ca1811412" providerId="ADAL" clId="{CF40861D-8B35-4314-9A6A-6ABAD3C6014D}" dt="2024-05-06T10:59:16.806" v="393" actId="1076"/>
          <ac:spMkLst>
            <pc:docMk/>
            <pc:sldMk cId="2953056958" sldId="553"/>
            <ac:spMk id="8" creationId="{3479E43B-7F3E-4B71-AB97-0F7A3D5F2759}"/>
          </ac:spMkLst>
        </pc:spChg>
        <pc:spChg chg="add mod">
          <ac:chgData name="a.pascuzzi2@campus.unimib.it" userId="0fff8761-c7e7-4e30-9eab-016ca1811412" providerId="ADAL" clId="{CF40861D-8B35-4314-9A6A-6ABAD3C6014D}" dt="2024-05-06T10:59:26.964" v="408" actId="1076"/>
          <ac:spMkLst>
            <pc:docMk/>
            <pc:sldMk cId="2953056958" sldId="553"/>
            <ac:spMk id="9" creationId="{EE37E090-FBD0-0413-0D03-3822176554F3}"/>
          </ac:spMkLst>
        </pc:spChg>
        <pc:spChg chg="add mod">
          <ac:chgData name="a.pascuzzi2@campus.unimib.it" userId="0fff8761-c7e7-4e30-9eab-016ca1811412" providerId="ADAL" clId="{CF40861D-8B35-4314-9A6A-6ABAD3C6014D}" dt="2024-05-06T10:59:53.874" v="460" actId="1038"/>
          <ac:spMkLst>
            <pc:docMk/>
            <pc:sldMk cId="2953056958" sldId="553"/>
            <ac:spMk id="10" creationId="{EB6708AF-60A9-F288-B5A9-ADFFEBA9DDA6}"/>
          </ac:spMkLst>
        </pc:spChg>
        <pc:spChg chg="add mod">
          <ac:chgData name="a.pascuzzi2@campus.unimib.it" userId="0fff8761-c7e7-4e30-9eab-016ca1811412" providerId="ADAL" clId="{CF40861D-8B35-4314-9A6A-6ABAD3C6014D}" dt="2024-05-06T10:59:53.874" v="460" actId="1038"/>
          <ac:spMkLst>
            <pc:docMk/>
            <pc:sldMk cId="2953056958" sldId="553"/>
            <ac:spMk id="11" creationId="{6D410E45-57B8-BBE7-3F87-97DD1A002F4D}"/>
          </ac:spMkLst>
        </pc:spChg>
        <pc:picChg chg="add mod">
          <ac:chgData name="a.pascuzzi2@campus.unimib.it" userId="0fff8761-c7e7-4e30-9eab-016ca1811412" providerId="ADAL" clId="{CF40861D-8B35-4314-9A6A-6ABAD3C6014D}" dt="2024-05-06T10:59:53.874" v="460" actId="1038"/>
          <ac:picMkLst>
            <pc:docMk/>
            <pc:sldMk cId="2953056958" sldId="553"/>
            <ac:picMk id="7" creationId="{62179EC2-89C6-1476-A884-61F489D46E0C}"/>
          </ac:picMkLst>
        </pc:picChg>
        <pc:picChg chg="del">
          <ac:chgData name="a.pascuzzi2@campus.unimib.it" userId="0fff8761-c7e7-4e30-9eab-016ca1811412" providerId="ADAL" clId="{CF40861D-8B35-4314-9A6A-6ABAD3C6014D}" dt="2024-05-06T10:45:41.330" v="162" actId="478"/>
          <ac:picMkLst>
            <pc:docMk/>
            <pc:sldMk cId="2953056958" sldId="553"/>
            <ac:picMk id="1026" creationId="{07CD499A-7546-533F-AADC-503ED30DFE8F}"/>
          </ac:picMkLst>
        </pc:picChg>
        <pc:picChg chg="add mod">
          <ac:chgData name="a.pascuzzi2@campus.unimib.it" userId="0fff8761-c7e7-4e30-9eab-016ca1811412" providerId="ADAL" clId="{CF40861D-8B35-4314-9A6A-6ABAD3C6014D}" dt="2024-05-06T10:46:23.881" v="171" actId="1076"/>
          <ac:picMkLst>
            <pc:docMk/>
            <pc:sldMk cId="2953056958" sldId="553"/>
            <ac:picMk id="2050" creationId="{94AC69D0-D669-59CE-AA04-D54FA647B98F}"/>
          </ac:picMkLst>
        </pc:picChg>
        <pc:picChg chg="add mod">
          <ac:chgData name="a.pascuzzi2@campus.unimib.it" userId="0fff8761-c7e7-4e30-9eab-016ca1811412" providerId="ADAL" clId="{CF40861D-8B35-4314-9A6A-6ABAD3C6014D}" dt="2024-05-06T10:46:28.662" v="173" actId="14100"/>
          <ac:picMkLst>
            <pc:docMk/>
            <pc:sldMk cId="2953056958" sldId="553"/>
            <ac:picMk id="2052" creationId="{AE62C27A-0E9A-2321-11C5-4E75DC0F7E35}"/>
          </ac:picMkLst>
        </pc:picChg>
        <pc:picChg chg="add mod">
          <ac:chgData name="a.pascuzzi2@campus.unimib.it" userId="0fff8761-c7e7-4e30-9eab-016ca1811412" providerId="ADAL" clId="{CF40861D-8B35-4314-9A6A-6ABAD3C6014D}" dt="2024-05-06T10:59:53.874" v="460" actId="1038"/>
          <ac:picMkLst>
            <pc:docMk/>
            <pc:sldMk cId="2953056958" sldId="553"/>
            <ac:picMk id="2054" creationId="{2EBA48C2-5D04-CE26-73E3-8679A445CE9D}"/>
          </ac:picMkLst>
        </pc:picChg>
      </pc:sldChg>
      <pc:sldChg chg="addSp delSp modSp add mod ord">
        <pc:chgData name="a.pascuzzi2@campus.unimib.it" userId="0fff8761-c7e7-4e30-9eab-016ca1811412" providerId="ADAL" clId="{CF40861D-8B35-4314-9A6A-6ABAD3C6014D}" dt="2024-05-06T10:58:31.713" v="319" actId="1076"/>
        <pc:sldMkLst>
          <pc:docMk/>
          <pc:sldMk cId="643006861" sldId="554"/>
        </pc:sldMkLst>
        <pc:spChg chg="add mod">
          <ac:chgData name="a.pascuzzi2@campus.unimib.it" userId="0fff8761-c7e7-4e30-9eab-016ca1811412" providerId="ADAL" clId="{CF40861D-8B35-4314-9A6A-6ABAD3C6014D}" dt="2024-05-06T10:57:54.191" v="283" actId="1076"/>
          <ac:spMkLst>
            <pc:docMk/>
            <pc:sldMk cId="643006861" sldId="554"/>
            <ac:spMk id="7" creationId="{12E68419-C81C-9434-A1ED-9304F759DFCA}"/>
          </ac:spMkLst>
        </pc:spChg>
        <pc:spChg chg="add mod">
          <ac:chgData name="a.pascuzzi2@campus.unimib.it" userId="0fff8761-c7e7-4e30-9eab-016ca1811412" providerId="ADAL" clId="{CF40861D-8B35-4314-9A6A-6ABAD3C6014D}" dt="2024-05-06T10:58:04.600" v="293" actId="20577"/>
          <ac:spMkLst>
            <pc:docMk/>
            <pc:sldMk cId="643006861" sldId="554"/>
            <ac:spMk id="9" creationId="{9BA341CB-CB63-E5F8-BC27-35BE86C644C4}"/>
          </ac:spMkLst>
        </pc:spChg>
        <pc:spChg chg="add mod">
          <ac:chgData name="a.pascuzzi2@campus.unimib.it" userId="0fff8761-c7e7-4e30-9eab-016ca1811412" providerId="ADAL" clId="{CF40861D-8B35-4314-9A6A-6ABAD3C6014D}" dt="2024-05-06T10:58:31.713" v="319" actId="1076"/>
          <ac:spMkLst>
            <pc:docMk/>
            <pc:sldMk cId="643006861" sldId="554"/>
            <ac:spMk id="10" creationId="{B2130F44-2ABC-8116-FDF1-979F0F059E31}"/>
          </ac:spMkLst>
        </pc:spChg>
        <pc:picChg chg="add del mod">
          <ac:chgData name="a.pascuzzi2@campus.unimib.it" userId="0fff8761-c7e7-4e30-9eab-016ca1811412" providerId="ADAL" clId="{CF40861D-8B35-4314-9A6A-6ABAD3C6014D}" dt="2024-05-06T10:51:15.332" v="211" actId="478"/>
          <ac:picMkLst>
            <pc:docMk/>
            <pc:sldMk cId="643006861" sldId="554"/>
            <ac:picMk id="3" creationId="{7C531407-ECBA-3C87-26FD-7EE814A5D5EB}"/>
          </ac:picMkLst>
        </pc:picChg>
        <pc:picChg chg="del">
          <ac:chgData name="a.pascuzzi2@campus.unimib.it" userId="0fff8761-c7e7-4e30-9eab-016ca1811412" providerId="ADAL" clId="{CF40861D-8B35-4314-9A6A-6ABAD3C6014D}" dt="2024-05-06T10:48:26.999" v="188" actId="478"/>
          <ac:picMkLst>
            <pc:docMk/>
            <pc:sldMk cId="643006861" sldId="554"/>
            <ac:picMk id="8" creationId="{1677F3BF-1355-5308-0D90-B5ECE0F00835}"/>
          </ac:picMkLst>
        </pc:picChg>
        <pc:picChg chg="del">
          <ac:chgData name="a.pascuzzi2@campus.unimib.it" userId="0fff8761-c7e7-4e30-9eab-016ca1811412" providerId="ADAL" clId="{CF40861D-8B35-4314-9A6A-6ABAD3C6014D}" dt="2024-05-06T10:48:27.536" v="189" actId="478"/>
          <ac:picMkLst>
            <pc:docMk/>
            <pc:sldMk cId="643006861" sldId="554"/>
            <ac:picMk id="1026" creationId="{07CD499A-7546-533F-AADC-503ED30DFE8F}"/>
          </ac:picMkLst>
        </pc:picChg>
        <pc:picChg chg="add mod">
          <ac:chgData name="a.pascuzzi2@campus.unimib.it" userId="0fff8761-c7e7-4e30-9eab-016ca1811412" providerId="ADAL" clId="{CF40861D-8B35-4314-9A6A-6ABAD3C6014D}" dt="2024-05-06T10:51:22.766" v="213" actId="1076"/>
          <ac:picMkLst>
            <pc:docMk/>
            <pc:sldMk cId="643006861" sldId="554"/>
            <ac:picMk id="3074" creationId="{383B0530-A7F1-0F9E-42D4-BAEE55E97063}"/>
          </ac:picMkLst>
        </pc:picChg>
        <pc:picChg chg="add mod">
          <ac:chgData name="a.pascuzzi2@campus.unimib.it" userId="0fff8761-c7e7-4e30-9eab-016ca1811412" providerId="ADAL" clId="{CF40861D-8B35-4314-9A6A-6ABAD3C6014D}" dt="2024-05-06T10:51:26.674" v="214" actId="1076"/>
          <ac:picMkLst>
            <pc:docMk/>
            <pc:sldMk cId="643006861" sldId="554"/>
            <ac:picMk id="3076" creationId="{3D08C43C-E59D-EA48-13E2-BA1A5F0DEB61}"/>
          </ac:picMkLst>
        </pc:picChg>
        <pc:picChg chg="add mod">
          <ac:chgData name="a.pascuzzi2@campus.unimib.it" userId="0fff8761-c7e7-4e30-9eab-016ca1811412" providerId="ADAL" clId="{CF40861D-8B35-4314-9A6A-6ABAD3C6014D}" dt="2024-05-06T10:51:29.133" v="215" actId="1076"/>
          <ac:picMkLst>
            <pc:docMk/>
            <pc:sldMk cId="643006861" sldId="554"/>
            <ac:picMk id="3078" creationId="{C50C29DE-4CAF-ECAB-E7F2-35A92C09E5B2}"/>
          </ac:picMkLst>
        </pc:picChg>
        <pc:picChg chg="add del mod">
          <ac:chgData name="a.pascuzzi2@campus.unimib.it" userId="0fff8761-c7e7-4e30-9eab-016ca1811412" providerId="ADAL" clId="{CF40861D-8B35-4314-9A6A-6ABAD3C6014D}" dt="2024-05-06T10:51:15.332" v="211" actId="478"/>
          <ac:picMkLst>
            <pc:docMk/>
            <pc:sldMk cId="643006861" sldId="554"/>
            <ac:picMk id="3080" creationId="{28ABDA65-BFDE-91C7-3A3B-3242033A7360}"/>
          </ac:picMkLst>
        </pc:picChg>
        <pc:picChg chg="add del">
          <ac:chgData name="a.pascuzzi2@campus.unimib.it" userId="0fff8761-c7e7-4e30-9eab-016ca1811412" providerId="ADAL" clId="{CF40861D-8B35-4314-9A6A-6ABAD3C6014D}" dt="2024-05-06T10:51:03.242" v="208" actId="478"/>
          <ac:picMkLst>
            <pc:docMk/>
            <pc:sldMk cId="643006861" sldId="554"/>
            <ac:picMk id="3082" creationId="{FDCA6396-B69A-6684-908E-A1CF72294E91}"/>
          </ac:picMkLst>
        </pc:picChg>
      </pc:sldChg>
      <pc:sldChg chg="addSp delSp modSp add mod">
        <pc:chgData name="a.pascuzzi2@campus.unimib.it" userId="0fff8761-c7e7-4e30-9eab-016ca1811412" providerId="ADAL" clId="{CF40861D-8B35-4314-9A6A-6ABAD3C6014D}" dt="2024-05-06T11:07:15.102" v="553" actId="20577"/>
        <pc:sldMkLst>
          <pc:docMk/>
          <pc:sldMk cId="207135227" sldId="555"/>
        </pc:sldMkLst>
        <pc:spChg chg="add mod">
          <ac:chgData name="a.pascuzzi2@campus.unimib.it" userId="0fff8761-c7e7-4e30-9eab-016ca1811412" providerId="ADAL" clId="{CF40861D-8B35-4314-9A6A-6ABAD3C6014D}" dt="2024-05-06T11:02:34.034" v="548" actId="1076"/>
          <ac:spMkLst>
            <pc:docMk/>
            <pc:sldMk cId="207135227" sldId="555"/>
            <ac:spMk id="9" creationId="{13AEB518-74F0-CBBC-55F1-E7584EA6233C}"/>
          </ac:spMkLst>
        </pc:spChg>
        <pc:spChg chg="add mod">
          <ac:chgData name="a.pascuzzi2@campus.unimib.it" userId="0fff8761-c7e7-4e30-9eab-016ca1811412" providerId="ADAL" clId="{CF40861D-8B35-4314-9A6A-6ABAD3C6014D}" dt="2024-05-06T11:02:34.034" v="548" actId="1076"/>
          <ac:spMkLst>
            <pc:docMk/>
            <pc:sldMk cId="207135227" sldId="555"/>
            <ac:spMk id="10" creationId="{1B5148CF-CD3D-4A74-62B7-04DA0E56E022}"/>
          </ac:spMkLst>
        </pc:spChg>
        <pc:spChg chg="add mod">
          <ac:chgData name="a.pascuzzi2@campus.unimib.it" userId="0fff8761-c7e7-4e30-9eab-016ca1811412" providerId="ADAL" clId="{CF40861D-8B35-4314-9A6A-6ABAD3C6014D}" dt="2024-05-06T11:07:15.102" v="553" actId="20577"/>
          <ac:spMkLst>
            <pc:docMk/>
            <pc:sldMk cId="207135227" sldId="555"/>
            <ac:spMk id="11" creationId="{C453EACF-607B-0BCC-D41C-8D43CD642BC7}"/>
          </ac:spMkLst>
        </pc:spChg>
        <pc:spChg chg="add mod">
          <ac:chgData name="a.pascuzzi2@campus.unimib.it" userId="0fff8761-c7e7-4e30-9eab-016ca1811412" providerId="ADAL" clId="{CF40861D-8B35-4314-9A6A-6ABAD3C6014D}" dt="2024-05-06T11:02:38.854" v="549" actId="1076"/>
          <ac:spMkLst>
            <pc:docMk/>
            <pc:sldMk cId="207135227" sldId="555"/>
            <ac:spMk id="12" creationId="{FE4168FC-7269-6E66-321A-7F05E01B1227}"/>
          </ac:spMkLst>
        </pc:spChg>
        <pc:spChg chg="add mod">
          <ac:chgData name="a.pascuzzi2@campus.unimib.it" userId="0fff8761-c7e7-4e30-9eab-016ca1811412" providerId="ADAL" clId="{CF40861D-8B35-4314-9A6A-6ABAD3C6014D}" dt="2024-05-06T11:02:48.754" v="551" actId="1076"/>
          <ac:spMkLst>
            <pc:docMk/>
            <pc:sldMk cId="207135227" sldId="555"/>
            <ac:spMk id="13" creationId="{A270951F-0A94-9514-A755-C5159BFCF6C9}"/>
          </ac:spMkLst>
        </pc:spChg>
        <pc:picChg chg="add mod">
          <ac:chgData name="a.pascuzzi2@campus.unimib.it" userId="0fff8761-c7e7-4e30-9eab-016ca1811412" providerId="ADAL" clId="{CF40861D-8B35-4314-9A6A-6ABAD3C6014D}" dt="2024-05-06T11:02:34.034" v="548" actId="1076"/>
          <ac:picMkLst>
            <pc:docMk/>
            <pc:sldMk cId="207135227" sldId="555"/>
            <ac:picMk id="3" creationId="{09292E1C-AFEC-63BD-C7FC-CAB10FEE7043}"/>
          </ac:picMkLst>
        </pc:picChg>
        <pc:picChg chg="del">
          <ac:chgData name="a.pascuzzi2@campus.unimib.it" userId="0fff8761-c7e7-4e30-9eab-016ca1811412" providerId="ADAL" clId="{CF40861D-8B35-4314-9A6A-6ABAD3C6014D}" dt="2024-05-06T10:51:50.723" v="219" actId="478"/>
          <ac:picMkLst>
            <pc:docMk/>
            <pc:sldMk cId="207135227" sldId="555"/>
            <ac:picMk id="7" creationId="{62179EC2-89C6-1476-A884-61F489D46E0C}"/>
          </ac:picMkLst>
        </pc:picChg>
        <pc:picChg chg="add mod">
          <ac:chgData name="a.pascuzzi2@campus.unimib.it" userId="0fff8761-c7e7-4e30-9eab-016ca1811412" providerId="ADAL" clId="{CF40861D-8B35-4314-9A6A-6ABAD3C6014D}" dt="2024-05-06T11:02:34.034" v="548" actId="1076"/>
          <ac:picMkLst>
            <pc:docMk/>
            <pc:sldMk cId="207135227" sldId="555"/>
            <ac:picMk id="8" creationId="{4E5C6EC4-0C09-CB53-C5D3-7E043F35D723}"/>
          </ac:picMkLst>
        </pc:picChg>
        <pc:picChg chg="del">
          <ac:chgData name="a.pascuzzi2@campus.unimib.it" userId="0fff8761-c7e7-4e30-9eab-016ca1811412" providerId="ADAL" clId="{CF40861D-8B35-4314-9A6A-6ABAD3C6014D}" dt="2024-05-06T10:51:47.138" v="217" actId="478"/>
          <ac:picMkLst>
            <pc:docMk/>
            <pc:sldMk cId="207135227" sldId="555"/>
            <ac:picMk id="2050" creationId="{94AC69D0-D669-59CE-AA04-D54FA647B98F}"/>
          </ac:picMkLst>
        </pc:picChg>
        <pc:picChg chg="del">
          <ac:chgData name="a.pascuzzi2@campus.unimib.it" userId="0fff8761-c7e7-4e30-9eab-016ca1811412" providerId="ADAL" clId="{CF40861D-8B35-4314-9A6A-6ABAD3C6014D}" dt="2024-05-06T10:51:49.012" v="218" actId="478"/>
          <ac:picMkLst>
            <pc:docMk/>
            <pc:sldMk cId="207135227" sldId="555"/>
            <ac:picMk id="2052" creationId="{AE62C27A-0E9A-2321-11C5-4E75DC0F7E35}"/>
          </ac:picMkLst>
        </pc:picChg>
        <pc:picChg chg="del">
          <ac:chgData name="a.pascuzzi2@campus.unimib.it" userId="0fff8761-c7e7-4e30-9eab-016ca1811412" providerId="ADAL" clId="{CF40861D-8B35-4314-9A6A-6ABAD3C6014D}" dt="2024-05-06T10:51:51.883" v="220" actId="478"/>
          <ac:picMkLst>
            <pc:docMk/>
            <pc:sldMk cId="207135227" sldId="555"/>
            <ac:picMk id="2054" creationId="{2EBA48C2-5D04-CE26-73E3-8679A445CE9D}"/>
          </ac:picMkLst>
        </pc:picChg>
        <pc:picChg chg="add mod">
          <ac:chgData name="a.pascuzzi2@campus.unimib.it" userId="0fff8761-c7e7-4e30-9eab-016ca1811412" providerId="ADAL" clId="{CF40861D-8B35-4314-9A6A-6ABAD3C6014D}" dt="2024-05-06T11:02:34.034" v="548" actId="1076"/>
          <ac:picMkLst>
            <pc:docMk/>
            <pc:sldMk cId="207135227" sldId="555"/>
            <ac:picMk id="5122" creationId="{7A931E73-CD35-497C-38EF-16828B4EEEA2}"/>
          </ac:picMkLst>
        </pc:picChg>
        <pc:picChg chg="add mod">
          <ac:chgData name="a.pascuzzi2@campus.unimib.it" userId="0fff8761-c7e7-4e30-9eab-016ca1811412" providerId="ADAL" clId="{CF40861D-8B35-4314-9A6A-6ABAD3C6014D}" dt="2024-05-06T11:02:44.123" v="550" actId="1076"/>
          <ac:picMkLst>
            <pc:docMk/>
            <pc:sldMk cId="207135227" sldId="555"/>
            <ac:picMk id="5124" creationId="{2B538350-CCB7-5B56-17B2-08C3A9B1A0BA}"/>
          </ac:picMkLst>
        </pc:picChg>
        <pc:picChg chg="add mod">
          <ac:chgData name="a.pascuzzi2@campus.unimib.it" userId="0fff8761-c7e7-4e30-9eab-016ca1811412" providerId="ADAL" clId="{CF40861D-8B35-4314-9A6A-6ABAD3C6014D}" dt="2024-05-06T11:02:24.655" v="547" actId="1076"/>
          <ac:picMkLst>
            <pc:docMk/>
            <pc:sldMk cId="207135227" sldId="555"/>
            <ac:picMk id="5126" creationId="{6EBCA6F3-3389-CD3D-34C6-D56091665E3F}"/>
          </ac:picMkLst>
        </pc:picChg>
        <pc:picChg chg="add del mod">
          <ac:chgData name="a.pascuzzi2@campus.unimib.it" userId="0fff8761-c7e7-4e30-9eab-016ca1811412" providerId="ADAL" clId="{CF40861D-8B35-4314-9A6A-6ABAD3C6014D}" dt="2024-05-06T10:55:42.211" v="243" actId="21"/>
          <ac:picMkLst>
            <pc:docMk/>
            <pc:sldMk cId="207135227" sldId="555"/>
            <ac:picMk id="5128" creationId="{9BED1DD8-6FE1-89AF-9AEE-8779AD97E3AC}"/>
          </ac:picMkLst>
        </pc:picChg>
      </pc:sldChg>
      <pc:sldChg chg="modSp add del">
        <pc:chgData name="a.pascuzzi2@campus.unimib.it" userId="0fff8761-c7e7-4e30-9eab-016ca1811412" providerId="ADAL" clId="{CF40861D-8B35-4314-9A6A-6ABAD3C6014D}" dt="2024-05-06T10:51:56.472" v="223" actId="47"/>
        <pc:sldMkLst>
          <pc:docMk/>
          <pc:sldMk cId="4200812507" sldId="556"/>
        </pc:sldMkLst>
        <pc:picChg chg="mod">
          <ac:chgData name="a.pascuzzi2@campus.unimib.it" userId="0fff8761-c7e7-4e30-9eab-016ca1811412" providerId="ADAL" clId="{CF40861D-8B35-4314-9A6A-6ABAD3C6014D}" dt="2024-05-06T10:51:55.194" v="222" actId="1076"/>
          <ac:picMkLst>
            <pc:docMk/>
            <pc:sldMk cId="4200812507" sldId="556"/>
            <ac:picMk id="2054" creationId="{2EBA48C2-5D04-CE26-73E3-8679A445CE9D}"/>
          </ac:picMkLst>
        </pc:picChg>
      </pc:sldChg>
      <pc:sldChg chg="addSp delSp modSp mod">
        <pc:chgData name="a.pascuzzi2@campus.unimib.it" userId="0fff8761-c7e7-4e30-9eab-016ca1811412" providerId="ADAL" clId="{CF40861D-8B35-4314-9A6A-6ABAD3C6014D}" dt="2024-05-07T12:47:16.815" v="1273" actId="1076"/>
        <pc:sldMkLst>
          <pc:docMk/>
          <pc:sldMk cId="3927493393" sldId="557"/>
        </pc:sldMkLst>
        <pc:spChg chg="del">
          <ac:chgData name="a.pascuzzi2@campus.unimib.it" userId="0fff8761-c7e7-4e30-9eab-016ca1811412" providerId="ADAL" clId="{CF40861D-8B35-4314-9A6A-6ABAD3C6014D}" dt="2024-05-07T12:10:45.193" v="1234" actId="478"/>
          <ac:spMkLst>
            <pc:docMk/>
            <pc:sldMk cId="3927493393" sldId="557"/>
            <ac:spMk id="6" creationId="{337D1CDC-D9AA-D4B0-D86E-1917438C4AF2}"/>
          </ac:spMkLst>
        </pc:spChg>
        <pc:grpChg chg="add mod">
          <ac:chgData name="a.pascuzzi2@campus.unimib.it" userId="0fff8761-c7e7-4e30-9eab-016ca1811412" providerId="ADAL" clId="{CF40861D-8B35-4314-9A6A-6ABAD3C6014D}" dt="2024-05-07T12:47:13.884" v="1272" actId="1036"/>
          <ac:grpSpMkLst>
            <pc:docMk/>
            <pc:sldMk cId="3927493393" sldId="557"/>
            <ac:grpSpMk id="7" creationId="{6BAE8B59-EE9F-B8F3-1FCD-C666C6569B22}"/>
          </ac:grpSpMkLst>
        </pc:grpChg>
        <pc:picChg chg="add mod modCrop">
          <ac:chgData name="a.pascuzzi2@campus.unimib.it" userId="0fff8761-c7e7-4e30-9eab-016ca1811412" providerId="ADAL" clId="{CF40861D-8B35-4314-9A6A-6ABAD3C6014D}" dt="2024-05-07T12:46:22.138" v="1260" actId="164"/>
          <ac:picMkLst>
            <pc:docMk/>
            <pc:sldMk cId="3927493393" sldId="557"/>
            <ac:picMk id="3" creationId="{44F67A5C-453A-6491-FB6E-86DEE61744F5}"/>
          </ac:picMkLst>
        </pc:picChg>
        <pc:picChg chg="mod modCrop">
          <ac:chgData name="a.pascuzzi2@campus.unimib.it" userId="0fff8761-c7e7-4e30-9eab-016ca1811412" providerId="ADAL" clId="{CF40861D-8B35-4314-9A6A-6ABAD3C6014D}" dt="2024-05-07T12:46:22.138" v="1260" actId="164"/>
          <ac:picMkLst>
            <pc:docMk/>
            <pc:sldMk cId="3927493393" sldId="557"/>
            <ac:picMk id="6" creationId="{EA1C33AF-5A09-4777-B434-258EF512AE21}"/>
          </ac:picMkLst>
        </pc:picChg>
        <pc:picChg chg="mod">
          <ac:chgData name="a.pascuzzi2@campus.unimib.it" userId="0fff8761-c7e7-4e30-9eab-016ca1811412" providerId="ADAL" clId="{CF40861D-8B35-4314-9A6A-6ABAD3C6014D}" dt="2024-05-07T12:47:16.815" v="1273" actId="1076"/>
          <ac:picMkLst>
            <pc:docMk/>
            <pc:sldMk cId="3927493393" sldId="557"/>
            <ac:picMk id="8" creationId="{5271BB5C-40E0-98DC-3365-CDCBBF1C9AFA}"/>
          </ac:picMkLst>
        </pc:picChg>
      </pc:sldChg>
    </pc:docChg>
  </pc:docChgLst>
  <pc:docChgLst>
    <pc:chgData name="e.dubini1@campus.unimib.it" userId="28122661-8498-41ab-ae6f-4bfa1b41c743" providerId="ADAL" clId="{7190F4E7-935B-48E8-830F-A8629EE02D19}"/>
    <pc:docChg chg="custSel modSld">
      <pc:chgData name="e.dubini1@campus.unimib.it" userId="28122661-8498-41ab-ae6f-4bfa1b41c743" providerId="ADAL" clId="{7190F4E7-935B-48E8-830F-A8629EE02D19}" dt="2024-05-28T11:36:23.992" v="18" actId="1076"/>
      <pc:docMkLst>
        <pc:docMk/>
      </pc:docMkLst>
      <pc:sldChg chg="modSp mod">
        <pc:chgData name="e.dubini1@campus.unimib.it" userId="28122661-8498-41ab-ae6f-4bfa1b41c743" providerId="ADAL" clId="{7190F4E7-935B-48E8-830F-A8629EE02D19}" dt="2024-05-28T11:36:12.219" v="15" actId="1076"/>
        <pc:sldMkLst>
          <pc:docMk/>
          <pc:sldMk cId="643006861" sldId="554"/>
        </pc:sldMkLst>
        <pc:picChg chg="mod">
          <ac:chgData name="e.dubini1@campus.unimib.it" userId="28122661-8498-41ab-ae6f-4bfa1b41c743" providerId="ADAL" clId="{7190F4E7-935B-48E8-830F-A8629EE02D19}" dt="2024-05-28T11:36:09.249" v="14" actId="1076"/>
          <ac:picMkLst>
            <pc:docMk/>
            <pc:sldMk cId="643006861" sldId="554"/>
            <ac:picMk id="3" creationId="{A0312AA4-4E88-C006-27B3-408B5C1CBF77}"/>
          </ac:picMkLst>
        </pc:picChg>
        <pc:picChg chg="mod">
          <ac:chgData name="e.dubini1@campus.unimib.it" userId="28122661-8498-41ab-ae6f-4bfa1b41c743" providerId="ADAL" clId="{7190F4E7-935B-48E8-830F-A8629EE02D19}" dt="2024-05-28T11:36:12.219" v="15" actId="1076"/>
          <ac:picMkLst>
            <pc:docMk/>
            <pc:sldMk cId="643006861" sldId="554"/>
            <ac:picMk id="8" creationId="{7C1E9A37-A5CB-6651-B973-56BD7B2057FA}"/>
          </ac:picMkLst>
        </pc:picChg>
      </pc:sldChg>
      <pc:sldChg chg="addSp delSp modSp mod">
        <pc:chgData name="e.dubini1@campus.unimib.it" userId="28122661-8498-41ab-ae6f-4bfa1b41c743" providerId="ADAL" clId="{7190F4E7-935B-48E8-830F-A8629EE02D19}" dt="2024-05-28T11:36:23.992" v="18" actId="1076"/>
        <pc:sldMkLst>
          <pc:docMk/>
          <pc:sldMk cId="1889439491" sldId="560"/>
        </pc:sldMkLst>
        <pc:picChg chg="add mod">
          <ac:chgData name="e.dubini1@campus.unimib.it" userId="28122661-8498-41ab-ae6f-4bfa1b41c743" providerId="ADAL" clId="{7190F4E7-935B-48E8-830F-A8629EE02D19}" dt="2024-05-28T11:36:23.992" v="18" actId="1076"/>
          <ac:picMkLst>
            <pc:docMk/>
            <pc:sldMk cId="1889439491" sldId="560"/>
            <ac:picMk id="7" creationId="{C14D32AF-D52F-1860-349C-DAFE76A63618}"/>
          </ac:picMkLst>
        </pc:picChg>
        <pc:picChg chg="mod">
          <ac:chgData name="e.dubini1@campus.unimib.it" userId="28122661-8498-41ab-ae6f-4bfa1b41c743" providerId="ADAL" clId="{7190F4E7-935B-48E8-830F-A8629EE02D19}" dt="2024-05-28T11:35:58.770" v="13" actId="1076"/>
          <ac:picMkLst>
            <pc:docMk/>
            <pc:sldMk cId="1889439491" sldId="560"/>
            <ac:picMk id="13" creationId="{5553C3F3-8192-16C5-A7F9-6E66779699E8}"/>
          </ac:picMkLst>
        </pc:picChg>
        <pc:picChg chg="del">
          <ac:chgData name="e.dubini1@campus.unimib.it" userId="28122661-8498-41ab-ae6f-4bfa1b41c743" providerId="ADAL" clId="{7190F4E7-935B-48E8-830F-A8629EE02D19}" dt="2024-05-28T11:35:06.688" v="0" actId="478"/>
          <ac:picMkLst>
            <pc:docMk/>
            <pc:sldMk cId="1889439491" sldId="560"/>
            <ac:picMk id="18" creationId="{77E8C1E9-45BD-2E14-18E3-2050BABC4AE2}"/>
          </ac:picMkLst>
        </pc:picChg>
      </pc:sldChg>
    </pc:docChg>
  </pc:docChgLst>
  <pc:docChgLst>
    <pc:chgData name="a.pascuzzi2@campus.unimib.it" userId="0fff8761-c7e7-4e30-9eab-016ca1811412" providerId="ADAL" clId="{0DEC5096-325D-487D-A4D6-73E6590E05C8}"/>
    <pc:docChg chg="custSel addSld modSld">
      <pc:chgData name="a.pascuzzi2@campus.unimib.it" userId="0fff8761-c7e7-4e30-9eab-016ca1811412" providerId="ADAL" clId="{0DEC5096-325D-487D-A4D6-73E6590E05C8}" dt="2024-05-06T20:24:03.846" v="1271" actId="113"/>
      <pc:docMkLst>
        <pc:docMk/>
      </pc:docMkLst>
      <pc:sldChg chg="modSp mod">
        <pc:chgData name="a.pascuzzi2@campus.unimib.it" userId="0fff8761-c7e7-4e30-9eab-016ca1811412" providerId="ADAL" clId="{0DEC5096-325D-487D-A4D6-73E6590E05C8}" dt="2024-05-06T20:24:03.846" v="1271" actId="113"/>
        <pc:sldMkLst>
          <pc:docMk/>
          <pc:sldMk cId="3715118853" sldId="551"/>
        </pc:sldMkLst>
        <pc:spChg chg="mod">
          <ac:chgData name="a.pascuzzi2@campus.unimib.it" userId="0fff8761-c7e7-4e30-9eab-016ca1811412" providerId="ADAL" clId="{0DEC5096-325D-487D-A4D6-73E6590E05C8}" dt="2024-05-06T20:24:03.846" v="1271" actId="113"/>
          <ac:spMkLst>
            <pc:docMk/>
            <pc:sldMk cId="3715118853" sldId="551"/>
            <ac:spMk id="3" creationId="{78477B8F-6EC1-A849-B30A-68CB335099AA}"/>
          </ac:spMkLst>
        </pc:spChg>
        <pc:spChg chg="mod">
          <ac:chgData name="a.pascuzzi2@campus.unimib.it" userId="0fff8761-c7e7-4e30-9eab-016ca1811412" providerId="ADAL" clId="{0DEC5096-325D-487D-A4D6-73E6590E05C8}" dt="2024-05-06T20:23:52.776" v="1270" actId="113"/>
          <ac:spMkLst>
            <pc:docMk/>
            <pc:sldMk cId="3715118853" sldId="551"/>
            <ac:spMk id="7" creationId="{5C8CBA29-1962-6FEA-0220-5B3F203D410F}"/>
          </ac:spMkLst>
        </pc:spChg>
      </pc:sldChg>
      <pc:sldChg chg="modSp mod">
        <pc:chgData name="a.pascuzzi2@campus.unimib.it" userId="0fff8761-c7e7-4e30-9eab-016ca1811412" providerId="ADAL" clId="{0DEC5096-325D-487D-A4D6-73E6590E05C8}" dt="2024-05-06T20:14:22.951" v="603" actId="1076"/>
        <pc:sldMkLst>
          <pc:docMk/>
          <pc:sldMk cId="3564000657" sldId="552"/>
        </pc:sldMkLst>
        <pc:spChg chg="mod">
          <ac:chgData name="a.pascuzzi2@campus.unimib.it" userId="0fff8761-c7e7-4e30-9eab-016ca1811412" providerId="ADAL" clId="{0DEC5096-325D-487D-A4D6-73E6590E05C8}" dt="2024-05-06T20:14:17.427" v="600" actId="20577"/>
          <ac:spMkLst>
            <pc:docMk/>
            <pc:sldMk cId="3564000657" sldId="552"/>
            <ac:spMk id="11" creationId="{E7BC8981-5E76-F3F7-8653-8AD979F0EE67}"/>
          </ac:spMkLst>
        </pc:spChg>
        <pc:picChg chg="mod">
          <ac:chgData name="a.pascuzzi2@campus.unimib.it" userId="0fff8761-c7e7-4e30-9eab-016ca1811412" providerId="ADAL" clId="{0DEC5096-325D-487D-A4D6-73E6590E05C8}" dt="2024-05-06T20:14:22.951" v="603" actId="1076"/>
          <ac:picMkLst>
            <pc:docMk/>
            <pc:sldMk cId="3564000657" sldId="552"/>
            <ac:picMk id="9" creationId="{489AD68D-9A94-C020-DA41-656DE8DA659A}"/>
          </ac:picMkLst>
        </pc:picChg>
      </pc:sldChg>
      <pc:sldChg chg="delSp modSp add mod">
        <pc:chgData name="a.pascuzzi2@campus.unimib.it" userId="0fff8761-c7e7-4e30-9eab-016ca1811412" providerId="ADAL" clId="{0DEC5096-325D-487D-A4D6-73E6590E05C8}" dt="2024-05-06T20:23:48.705" v="1269" actId="113"/>
        <pc:sldMkLst>
          <pc:docMk/>
          <pc:sldMk cId="866271515" sldId="556"/>
        </pc:sldMkLst>
        <pc:spChg chg="mod">
          <ac:chgData name="a.pascuzzi2@campus.unimib.it" userId="0fff8761-c7e7-4e30-9eab-016ca1811412" providerId="ADAL" clId="{0DEC5096-325D-487D-A4D6-73E6590E05C8}" dt="2024-05-06T20:23:48.705" v="1269" actId="113"/>
          <ac:spMkLst>
            <pc:docMk/>
            <pc:sldMk cId="866271515" sldId="556"/>
            <ac:spMk id="3" creationId="{78477B8F-6EC1-A849-B30A-68CB335099AA}"/>
          </ac:spMkLst>
        </pc:spChg>
        <pc:spChg chg="del">
          <ac:chgData name="a.pascuzzi2@campus.unimib.it" userId="0fff8761-c7e7-4e30-9eab-016ca1811412" providerId="ADAL" clId="{0DEC5096-325D-487D-A4D6-73E6590E05C8}" dt="2024-05-06T20:14:35.345" v="605" actId="478"/>
          <ac:spMkLst>
            <pc:docMk/>
            <pc:sldMk cId="866271515" sldId="556"/>
            <ac:spMk id="7" creationId="{5C8CBA29-1962-6FEA-0220-5B3F203D410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54007-042D-B74C-B600-E65703EE92FA}" type="datetime1">
              <a:rPr lang="it-IT" smtClean="0"/>
              <a:pPr/>
              <a:t>04/06/2024</a:t>
            </a:fld>
            <a:endParaRPr lang="en-GB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12072-9809-3B43-88E9-4578524D92CD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3732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C7A6E-8A0F-6045-894B-85D75C45CD11}" type="datetime1">
              <a:rPr lang="it-IT" smtClean="0"/>
              <a:pPr/>
              <a:t>04/06/2024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0F652-032C-1B4C-B2A5-FF8B5B286FDE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8163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863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620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C811A7E1-25D3-5B49-A0EB-0F7EF6FA4C86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2980462"/>
            <a:ext cx="9144001" cy="667512"/>
          </a:xfrm>
          <a:solidFill>
            <a:schemeClr val="bg1">
              <a:lumMod val="95000"/>
            </a:schemeClr>
          </a:solidFill>
          <a:effectLst/>
        </p:spPr>
        <p:txBody>
          <a:bodyPr vert="horz" lIns="130055" tIns="65028" rIns="130055" bIns="65028" rtlCol="0">
            <a:noAutofit/>
            <a:scene3d>
              <a:camera prst="orthographicFront"/>
              <a:lightRig rig="threePt" dir="t"/>
            </a:scene3d>
            <a:sp3d/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36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</a:t>
            </a:r>
            <a:endParaRPr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56FA37-7417-1949-AE60-D0DC0C1E73CC}"/>
              </a:ext>
            </a:extLst>
          </p:cNvPr>
          <p:cNvSpPr txBox="1"/>
          <p:nvPr userDrawn="1"/>
        </p:nvSpPr>
        <p:spPr>
          <a:xfrm>
            <a:off x="0" y="6544344"/>
            <a:ext cx="5883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789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 b="0" i="0" kern="120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Laboratorio </a:t>
            </a:r>
            <a:r>
              <a:rPr lang="it-IT" sz="1600" b="0" i="0" kern="120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IoT@UniMiB</a:t>
            </a:r>
            <a:endParaRPr lang="it-IT" sz="1600" b="0" i="0" kern="120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4805046" y="430307"/>
            <a:ext cx="3840480" cy="5432612"/>
          </a:xfrm>
          <a:solidFill>
            <a:schemeClr val="bg1">
              <a:lumMod val="8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76200" dist="12700" dir="5400000" sx="100500" sy="100500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50800">
            <a:extrusionClr>
              <a:schemeClr val="tx1"/>
            </a:extrusionClr>
            <a:contourClr>
              <a:schemeClr val="tx1"/>
            </a:contourClr>
          </a:sp3d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accent2">
                  <a:lumMod val="50000"/>
                  <a:lumOff val="50000"/>
                </a:schemeClr>
              </a:buClr>
              <a:buSzPct val="75000"/>
              <a:buFont typeface="Wingdings 2" pitchFamily="18" charset="2"/>
              <a:buNone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21930" indent="0">
              <a:buNone/>
              <a:defRPr sz="2596"/>
            </a:lvl2pPr>
            <a:lvl3pPr marL="843858" indent="0">
              <a:buNone/>
              <a:defRPr sz="2206"/>
            </a:lvl3pPr>
            <a:lvl4pPr marL="1265788" indent="0">
              <a:buNone/>
              <a:defRPr sz="1817"/>
            </a:lvl4pPr>
            <a:lvl5pPr marL="1687718" indent="0">
              <a:buNone/>
              <a:defRPr sz="1817"/>
            </a:lvl5pPr>
            <a:lvl6pPr marL="2109647" indent="0">
              <a:buNone/>
              <a:defRPr sz="1817"/>
            </a:lvl6pPr>
            <a:lvl7pPr marL="2531576" indent="0">
              <a:buNone/>
              <a:defRPr sz="1817"/>
            </a:lvl7pPr>
            <a:lvl8pPr marL="2953506" indent="0">
              <a:buNone/>
              <a:defRPr sz="1817"/>
            </a:lvl8pPr>
            <a:lvl9pPr marL="3375434" indent="0">
              <a:buNone/>
              <a:defRPr sz="1817"/>
            </a:lvl9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1411" y="417513"/>
            <a:ext cx="1600200" cy="5708650"/>
          </a:xfrm>
        </p:spPr>
        <p:txBody>
          <a:bodyPr vert="eaVert"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1175" y="417513"/>
            <a:ext cx="6499225" cy="57086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43824BD5-74F8-0346-9BA8-AD245096F01B}"/>
              </a:ext>
            </a:extLst>
          </p:cNvPr>
          <p:cNvSpPr/>
          <p:nvPr userDrawn="1"/>
        </p:nvSpPr>
        <p:spPr>
          <a:xfrm>
            <a:off x="1" y="1"/>
            <a:ext cx="9142883" cy="9115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F2F45A1-ECBD-4042-A12C-BF6010FB30B8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"/>
            <a:ext cx="9142883" cy="667190"/>
          </a:xfrm>
        </p:spPr>
        <p:txBody>
          <a:bodyPr/>
          <a:lstStyle>
            <a:lvl1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52"/>
            <a:ext cx="9143999" cy="5428241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832" y="6627478"/>
            <a:ext cx="641664" cy="224557"/>
          </a:xfrm>
        </p:spPr>
        <p:txBody>
          <a:bodyPr/>
          <a:lstStyle>
            <a:lvl1pPr>
              <a:defRPr lang="en-GB" sz="1000" b="0" i="0" kern="120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it-IT" smtClean="0"/>
              <a:pPr/>
              <a:t>‹N›</a:t>
            </a:fld>
            <a:endParaRPr lang="it-IT" err="1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373F9A49-B784-0848-AC8E-0C277F0894E2}"/>
              </a:ext>
            </a:extLst>
          </p:cNvPr>
          <p:cNvGrpSpPr/>
          <p:nvPr userDrawn="1"/>
        </p:nvGrpSpPr>
        <p:grpSpPr>
          <a:xfrm>
            <a:off x="0" y="887550"/>
            <a:ext cx="9142884" cy="25304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512D2EF4-69A8-4640-BD8E-B1431CF1B916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rgbClr val="607D8B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8E5CD1FB-710F-CB4A-A28C-570AA0C74A0F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CDC31BD8-E483-2C4C-8AF3-43D7EEA39EC6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67A41DEB-B10F-EE48-A27C-779966060F25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BF9957BA-4D65-444D-AA32-5623D566BB67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CC6A260-04F4-8B4F-8BED-50D674F72E3F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1E0A278C-308C-034E-89FE-ECA8B4AF971C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A9A6550-217C-3A46-84FA-27D859858499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65804A6A-D33B-8248-AE60-F25B24B47E0C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Segnaposto contenuto 30">
            <a:extLst>
              <a:ext uri="{FF2B5EF4-FFF2-40B4-BE49-F238E27FC236}">
                <a16:creationId xmlns:a16="http://schemas.microsoft.com/office/drawing/2014/main" id="{FC58345A-7B2F-764E-BAAB-B86F6A00E8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-1" y="562107"/>
            <a:ext cx="9144001" cy="325443"/>
          </a:xfrm>
        </p:spPr>
        <p:txBody>
          <a:bodyPr>
            <a:noAutofit/>
          </a:bodyPr>
          <a:lstStyle>
            <a:lvl1pPr marL="0" indent="0">
              <a:buNone/>
              <a:defRPr sz="1687" b="0" i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Modifica gli stili del testo dello </a:t>
            </a:r>
            <a:r>
              <a:rPr lang="it-IT" err="1"/>
              <a:t>schemalivello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>
            <a:lvl1pPr>
              <a:defRPr lang="it-IT" sz="10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it-IT"/>
              <a:t>Team </a:t>
            </a:r>
            <a:r>
              <a:rPr lang="it-IT" err="1"/>
              <a:t>xxxx</a:t>
            </a:r>
            <a:r>
              <a:rPr lang="it-IT"/>
              <a:t> - Laboratorio </a:t>
            </a:r>
            <a:r>
              <a:rPr lang="it-IT" err="1"/>
              <a:t>IoT@UniMiB</a:t>
            </a:r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a titolo con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476" y="4343400"/>
            <a:ext cx="8147049" cy="1346013"/>
          </a:xfrm>
        </p:spPr>
        <p:txBody>
          <a:bodyPr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>
              <a:lnSpc>
                <a:spcPts val="5906"/>
              </a:lnSpc>
              <a:defRPr sz="5516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476" y="5688107"/>
            <a:ext cx="8147050" cy="66338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>
              <a:spcBef>
                <a:spcPts val="0"/>
              </a:spcBef>
              <a:buNone/>
              <a:defRPr b="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981200" y="685800"/>
            <a:ext cx="5181600" cy="3352800"/>
          </a:xfrm>
          <a:solidFill>
            <a:schemeClr val="tx1">
              <a:lumMod val="75000"/>
            </a:schemeClr>
          </a:solidFill>
          <a:ln w="127000" cap="sq">
            <a:solidFill>
              <a:schemeClr val="tx1"/>
            </a:solidFill>
            <a:miter lim="800000"/>
          </a:ln>
          <a:effectLst>
            <a:outerShdw blurRad="63500" sx="101000" sy="101000" algn="ctr" rotWithShape="0">
              <a:schemeClr val="bg2">
                <a:lumMod val="20000"/>
                <a:lumOff val="80000"/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9000000"/>
            </a:lightRig>
          </a:scene3d>
          <a:sp3d prstMaterial="matte">
            <a:bevelT w="12700" prst="relaxedInset"/>
            <a:bevelB w="38100" h="127000" prst="relaxedInset"/>
            <a:extrusionClr>
              <a:schemeClr val="tx1"/>
            </a:extrusionClr>
            <a:contourClr>
              <a:schemeClr val="tx1"/>
            </a:contourClr>
          </a:sp3d>
        </p:spPr>
        <p:txBody>
          <a:bodyPr/>
          <a:lstStyle>
            <a:lvl1pPr>
              <a:buNone/>
              <a:defRPr/>
            </a:lvl1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6" y="1774827"/>
            <a:ext cx="8147050" cy="1873250"/>
          </a:xfrm>
        </p:spPr>
        <p:txBody>
          <a:bodyPr anchor="b" anchorCtr="0"/>
          <a:lstStyle>
            <a:lvl1pPr algn="ctr">
              <a:defRPr sz="5516" b="0" cap="none" baseline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6" y="3654521"/>
            <a:ext cx="8147050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201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21930" indent="0">
              <a:buNone/>
              <a:defRPr sz="1687">
                <a:solidFill>
                  <a:schemeClr val="tx1">
                    <a:tint val="75000"/>
                  </a:schemeClr>
                </a:solidFill>
              </a:defRPr>
            </a:lvl2pPr>
            <a:lvl3pPr marL="843858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3pPr>
            <a:lvl4pPr marL="126578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4pPr>
            <a:lvl5pPr marL="168771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5pPr>
            <a:lvl6pPr marL="2109647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6pPr>
            <a:lvl7pPr marL="253157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7pPr>
            <a:lvl8pPr marL="295350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8pPr>
            <a:lvl9pPr marL="3375434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475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5046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75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5046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5046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2920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805046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2532" y="403414"/>
            <a:ext cx="3840480" cy="5722751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817"/>
            </a:lvl2pPr>
            <a:lvl3pPr>
              <a:defRPr sz="1817"/>
            </a:lvl3pPr>
            <a:lvl4pPr>
              <a:defRPr sz="1817"/>
            </a:lvl4pPr>
            <a:lvl5pPr>
              <a:defRPr sz="1817"/>
            </a:lvl5pPr>
            <a:lvl6pPr>
              <a:defRPr sz="1817"/>
            </a:lvl6pPr>
            <a:lvl7pPr>
              <a:defRPr sz="1817"/>
            </a:lvl7pPr>
            <a:lvl8pPr>
              <a:defRPr sz="1817"/>
            </a:lvl8pPr>
            <a:lvl9pPr>
              <a:defRPr sz="181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‹N›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974617"/>
            <a:ext cx="8147051" cy="515154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marR="0" indent="0" algn="l" defTabSz="421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UNIMIB-TTC: Elementi di Informatica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  <p:sldLayoutId id="2147484448" r:id="rId12"/>
    <p:sldLayoutId id="2147484449" r:id="rId13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3309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tangolo 38">
            <a:extLst>
              <a:ext uri="{FF2B5EF4-FFF2-40B4-BE49-F238E27FC236}">
                <a16:creationId xmlns:a16="http://schemas.microsoft.com/office/drawing/2014/main" id="{C98FF344-0FAD-1047-9843-5F2B70FF8CA9}"/>
              </a:ext>
            </a:extLst>
          </p:cNvPr>
          <p:cNvSpPr/>
          <p:nvPr/>
        </p:nvSpPr>
        <p:spPr>
          <a:xfrm>
            <a:off x="0" y="3814226"/>
            <a:ext cx="9143999" cy="3043774"/>
          </a:xfrm>
          <a:prstGeom prst="rect">
            <a:avLst/>
          </a:prstGeom>
          <a:solidFill>
            <a:srgbClr val="607D8B">
              <a:alpha val="10000"/>
            </a:srgbClr>
          </a:solidFill>
          <a:ln w="38100" cmpd="sng">
            <a:noFill/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71CCC370-B9CF-9940-90C6-DBDC538E547F}"/>
              </a:ext>
            </a:extLst>
          </p:cNvPr>
          <p:cNvSpPr/>
          <p:nvPr/>
        </p:nvSpPr>
        <p:spPr>
          <a:xfrm>
            <a:off x="0" y="2756274"/>
            <a:ext cx="9144000" cy="1057951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414310" y="199900"/>
            <a:ext cx="8375080" cy="1292783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4282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Laboratorio</a:t>
            </a:r>
            <a:r>
              <a:rPr lang="en-GB" sz="4282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IoT </a:t>
            </a:r>
          </a:p>
          <a:p>
            <a:endParaRPr lang="en-GB" sz="11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1557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Prof. Paolo </a:t>
            </a:r>
            <a:r>
              <a:rPr lang="en-GB" sz="1557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Napoletano</a:t>
            </a:r>
            <a:endParaRPr lang="en-GB" sz="1557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908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a.a.</a:t>
            </a:r>
            <a:r>
              <a:rPr lang="en-GB" sz="908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2023/2024</a:t>
            </a:r>
            <a:endParaRPr lang="en-GB" sz="908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F3EBA47E-D29F-1049-963B-A6B5C8653CF2}"/>
              </a:ext>
            </a:extLst>
          </p:cNvPr>
          <p:cNvGrpSpPr/>
          <p:nvPr/>
        </p:nvGrpSpPr>
        <p:grpSpPr>
          <a:xfrm>
            <a:off x="0" y="910288"/>
            <a:ext cx="9144000" cy="45719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74C00B70-5CE3-C641-9BB0-2987E092D459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34E8A19-6C83-2040-A575-42E5B26AED8C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8F317565-4021-E246-8835-B4248A009CFF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300C4E6D-1038-E245-8060-5224CAD9BCA3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37F7D7F7-D37C-B64A-8D10-2C93992D04A4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4DADC528-332A-2B41-80B3-0085C3576C91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69F33A8D-8E6F-4B4D-85F7-C7684206C77E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C3D87A2A-FA03-594A-B52B-AF52BB839CB5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9CB3141F-CC37-E941-B6E9-748F8391EBFA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Rettangolo 36">
            <a:extLst>
              <a:ext uri="{FF2B5EF4-FFF2-40B4-BE49-F238E27FC236}">
                <a16:creationId xmlns:a16="http://schemas.microsoft.com/office/drawing/2014/main" id="{8A5DED7C-40C4-B74C-9AC4-77789BAD08AC}"/>
              </a:ext>
            </a:extLst>
          </p:cNvPr>
          <p:cNvSpPr/>
          <p:nvPr/>
        </p:nvSpPr>
        <p:spPr>
          <a:xfrm>
            <a:off x="474167" y="2757383"/>
            <a:ext cx="8254493" cy="2028817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pPr algn="ctr"/>
            <a:r>
              <a:rPr lang="en-GB" sz="3115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Sistema di </a:t>
            </a:r>
            <a:r>
              <a:rPr lang="en-GB" sz="3115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controllo</a:t>
            </a:r>
            <a:r>
              <a:rPr lang="en-GB" sz="3115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GB" sz="3115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domotico</a:t>
            </a:r>
            <a:r>
              <a:rPr lang="en-GB" sz="3115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per serra e </a:t>
            </a:r>
            <a:r>
              <a:rPr lang="en-GB" sz="3115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magazzino</a:t>
            </a:r>
            <a:endParaRPr lang="en-GB" sz="3115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endParaRPr lang="en-GB" sz="16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/>
            <a:r>
              <a:rPr lang="en-US" sz="16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Team</a:t>
            </a:r>
          </a:p>
          <a:p>
            <a:pPr marL="444979" indent="-444979" defTabSz="914400">
              <a:buFont typeface="Arial" panose="020B0604020202020204" pitchFamily="34" charset="0"/>
              <a:buChar char="•"/>
            </a:pPr>
            <a:r>
              <a:rPr lang="it-IT" sz="16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Pascuzzi Andrea 903604</a:t>
            </a:r>
          </a:p>
          <a:p>
            <a:pPr marL="444979" indent="-444979" defTabSz="914400">
              <a:buFont typeface="Arial" panose="020B0604020202020204" pitchFamily="34" charset="0"/>
              <a:buChar char="•"/>
            </a:pPr>
            <a:r>
              <a:rPr lang="it-IT" sz="16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Dubini Emanuele 904078</a:t>
            </a:r>
            <a:endParaRPr lang="en-GB" sz="16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Caso </a:t>
            </a:r>
            <a:r>
              <a:rPr lang="en-US" err="1"/>
              <a:t>d’uso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503" y="1138529"/>
            <a:ext cx="8527069" cy="2237720"/>
          </a:xfrm>
        </p:spPr>
        <p:txBody>
          <a:bodyPr/>
          <a:lstStyle/>
          <a:p>
            <a:pPr marL="0" indent="0">
              <a:buNone/>
            </a:pPr>
            <a:r>
              <a:rPr lang="it-IT"/>
              <a:t>Il caso d’uso scelto per questo progetto è il monitoraggio dei parametri di una serra e del relativo magazzino. Il sistema si sviluppa in due parti: </a:t>
            </a:r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2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system: choices, parameters, use cases</a:t>
            </a:r>
          </a:p>
        </p:txBody>
      </p:sp>
      <p:sp>
        <p:nvSpPr>
          <p:cNvPr id="8" name="Segnaposto piè di pagina 5">
            <a:extLst>
              <a:ext uri="{FF2B5EF4-FFF2-40B4-BE49-F238E27FC236}">
                <a16:creationId xmlns:a16="http://schemas.microsoft.com/office/drawing/2014/main" id="{BEE04858-121D-3FAD-C7AA-D2E40851A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238856C-CF33-D1E3-9B7E-22911E1D5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6567" y="2257389"/>
            <a:ext cx="3620005" cy="3248478"/>
          </a:xfrm>
          <a:prstGeom prst="rect">
            <a:avLst/>
          </a:prstGeom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8DE01E61-9BE0-81C0-9FFD-5D81225CBD1C}"/>
              </a:ext>
            </a:extLst>
          </p:cNvPr>
          <p:cNvSpPr txBox="1">
            <a:spLocks/>
          </p:cNvSpPr>
          <p:nvPr/>
        </p:nvSpPr>
        <p:spPr>
          <a:xfrm>
            <a:off x="239503" y="2120408"/>
            <a:ext cx="4628623" cy="2237720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1928" lvl="1" indent="0">
              <a:buNone/>
            </a:pPr>
            <a:r>
              <a:rPr lang="en-US"/>
              <a:t>La </a:t>
            </a:r>
            <a:r>
              <a:rPr lang="en-US" b="1"/>
              <a:t>serra</a:t>
            </a:r>
            <a:r>
              <a:rPr lang="en-US"/>
              <a:t> </a:t>
            </a:r>
            <a:r>
              <a:rPr lang="en-US" err="1"/>
              <a:t>rileva</a:t>
            </a:r>
            <a:r>
              <a:rPr lang="en-US"/>
              <a:t>:</a:t>
            </a:r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err="1"/>
              <a:t>Umidità</a:t>
            </a:r>
            <a:endParaRPr lang="en-US"/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err="1"/>
              <a:t>Temperatura</a:t>
            </a:r>
            <a:endParaRPr lang="en-US"/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err="1"/>
              <a:t>Luminosità</a:t>
            </a:r>
            <a:endParaRPr lang="en-US"/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err="1"/>
              <a:t>Inclinazione</a:t>
            </a:r>
            <a:r>
              <a:rPr lang="en-US"/>
              <a:t> (</a:t>
            </a:r>
            <a:r>
              <a:rPr lang="en-US" err="1"/>
              <a:t>apertura</a:t>
            </a:r>
            <a:r>
              <a:rPr lang="en-US"/>
              <a:t> o </a:t>
            </a:r>
            <a:r>
              <a:rPr lang="en-US" err="1"/>
              <a:t>chiusura</a:t>
            </a:r>
            <a:r>
              <a:rPr lang="en-US"/>
              <a:t> di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finestra</a:t>
            </a:r>
            <a:r>
              <a:rPr lang="en-US"/>
              <a:t>)</a:t>
            </a:r>
          </a:p>
          <a:p>
            <a:pPr lvl="1"/>
            <a:endParaRPr lang="en-US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3758D2C7-23C6-E17B-3C39-99C93C12EA12}"/>
              </a:ext>
            </a:extLst>
          </p:cNvPr>
          <p:cNvSpPr txBox="1">
            <a:spLocks/>
          </p:cNvSpPr>
          <p:nvPr/>
        </p:nvSpPr>
        <p:spPr>
          <a:xfrm>
            <a:off x="239503" y="4488234"/>
            <a:ext cx="4628623" cy="2237720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1928" lvl="1" indent="0">
              <a:buNone/>
            </a:pPr>
            <a:r>
              <a:rPr lang="en-US"/>
              <a:t>Il </a:t>
            </a:r>
            <a:r>
              <a:rPr lang="en-US" b="1" err="1"/>
              <a:t>magazzino</a:t>
            </a:r>
            <a:r>
              <a:rPr lang="en-US"/>
              <a:t> </a:t>
            </a:r>
            <a:r>
              <a:rPr lang="en-US" err="1"/>
              <a:t>monitora</a:t>
            </a:r>
            <a:r>
              <a:rPr lang="en-US"/>
              <a:t>:</a:t>
            </a:r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err="1"/>
              <a:t>Eventuali</a:t>
            </a:r>
            <a:r>
              <a:rPr lang="en-US"/>
              <a:t> </a:t>
            </a:r>
            <a:r>
              <a:rPr lang="en-US" err="1"/>
              <a:t>incendi</a:t>
            </a:r>
            <a:endParaRPr lang="en-US"/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err="1"/>
              <a:t>Eventuali</a:t>
            </a:r>
            <a:r>
              <a:rPr lang="en-US"/>
              <a:t> </a:t>
            </a:r>
            <a:r>
              <a:rPr lang="en-US" err="1"/>
              <a:t>intrusioni</a:t>
            </a:r>
            <a:endParaRPr lang="en-US"/>
          </a:p>
          <a:p>
            <a:pPr lvl="1"/>
            <a:endParaRPr lang="en-US"/>
          </a:p>
        </p:txBody>
      </p:sp>
      <p:pic>
        <p:nvPicPr>
          <p:cNvPr id="14" name="Immagine 13" descr="Immagine che contiene cuore, cerchio, Elementi grafici, Policromia&#10;&#10;Descrizione generata automaticamente">
            <a:extLst>
              <a:ext uri="{FF2B5EF4-FFF2-40B4-BE49-F238E27FC236}">
                <a16:creationId xmlns:a16="http://schemas.microsoft.com/office/drawing/2014/main" id="{46EBD8FF-1BCB-F878-110F-05DA31633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2281" y="2636089"/>
            <a:ext cx="673912" cy="673912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5" name="Immagine 14" descr="Immagine che contiene cuore, cerchio, Elementi grafici, Policromia&#10;&#10;Descrizione generata automaticamente">
            <a:extLst>
              <a:ext uri="{FF2B5EF4-FFF2-40B4-BE49-F238E27FC236}">
                <a16:creationId xmlns:a16="http://schemas.microsoft.com/office/drawing/2014/main" id="{1E09EC14-DCF1-DE9A-3264-2A461FA48F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0269" y="4021172"/>
            <a:ext cx="673912" cy="673912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81554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Materiali</a:t>
            </a:r>
            <a:r>
              <a:rPr lang="en-US"/>
              <a:t> - Master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3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pic>
        <p:nvPicPr>
          <p:cNvPr id="3" name="Segnaposto contenuto 8" descr="Immagine che contiene elettronica, Ingegneria elettronica, Componente di circuito, Impianto elettrico&#10;&#10;Descrizione generata automaticamente">
            <a:extLst>
              <a:ext uri="{FF2B5EF4-FFF2-40B4-BE49-F238E27FC236}">
                <a16:creationId xmlns:a16="http://schemas.microsoft.com/office/drawing/2014/main" id="{A0312AA4-4E88-C006-27B3-408B5C1CB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2390" y="1171435"/>
            <a:ext cx="4501307" cy="2533188"/>
          </a:xfrm>
        </p:spPr>
      </p:pic>
      <p:pic>
        <p:nvPicPr>
          <p:cNvPr id="8" name="Immagine 7" descr="Immagine che contiene testo, schermo, schermata, diagramma&#10;&#10;Descrizione generata automaticamente">
            <a:extLst>
              <a:ext uri="{FF2B5EF4-FFF2-40B4-BE49-F238E27FC236}">
                <a16:creationId xmlns:a16="http://schemas.microsoft.com/office/drawing/2014/main" id="{7C1E9A37-A5CB-6651-B973-56BD7B2057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593" y="3807073"/>
            <a:ext cx="4742902" cy="2717954"/>
          </a:xfrm>
          <a:prstGeom prst="rect">
            <a:avLst/>
          </a:prstGeom>
        </p:spPr>
      </p:pic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D2D5F753-E570-DD4A-0D3B-C10BDF790C8F}"/>
              </a:ext>
            </a:extLst>
          </p:cNvPr>
          <p:cNvSpPr txBox="1">
            <a:spLocks/>
          </p:cNvSpPr>
          <p:nvPr/>
        </p:nvSpPr>
        <p:spPr>
          <a:xfrm>
            <a:off x="0" y="1040053"/>
            <a:ext cx="4161593" cy="5255840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1928" lvl="1" indent="0">
              <a:buNone/>
            </a:pPr>
            <a:endParaRPr lang="en-US"/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CF7472D5-EC00-E012-4C15-842654D0ABB1}"/>
              </a:ext>
            </a:extLst>
          </p:cNvPr>
          <p:cNvSpPr txBox="1">
            <a:spLocks/>
          </p:cNvSpPr>
          <p:nvPr/>
        </p:nvSpPr>
        <p:spPr>
          <a:xfrm>
            <a:off x="-1" y="1613396"/>
            <a:ext cx="4161593" cy="4387353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NodeMCU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ESP8266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Modulo DHT11 (ky-015)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Buzzer (ky-006)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LCD (LCD1602A)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Sensore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di tilt (ky-002)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Fotoresistenza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(ky-018)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Pulsante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(ky-004)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Modulo led 2 </a:t>
            </a: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colori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(ky-011)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Led </a:t>
            </a: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colorati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[x2]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it-IT" sz="1800">
                <a:solidFill>
                  <a:schemeClr val="tx1">
                    <a:lumMod val="65000"/>
                    <a:lumOff val="35000"/>
                  </a:schemeClr>
                </a:solidFill>
              </a:rPr>
              <a:t>Resistenza 330 Ohm [</a:t>
            </a:r>
            <a:r>
              <a:rPr lang="it-IT" sz="18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x2]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it-IT" sz="1800">
                <a:solidFill>
                  <a:schemeClr val="tx1">
                    <a:lumMod val="65000"/>
                    <a:lumOff val="35000"/>
                  </a:schemeClr>
                </a:solidFill>
              </a:rPr>
              <a:t>Resistenza </a:t>
            </a:r>
            <a:r>
              <a:rPr lang="it-IT" sz="18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220 Ohm [x2]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it-IT" sz="1800">
                <a:solidFill>
                  <a:schemeClr val="tx1">
                    <a:lumMod val="65000"/>
                    <a:lumOff val="35000"/>
                  </a:schemeClr>
                </a:solidFill>
              </a:rPr>
              <a:t>Resistenza</a:t>
            </a:r>
            <a:r>
              <a:rPr lang="it-IT" sz="18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260 Ohm [x1]</a:t>
            </a:r>
          </a:p>
          <a:p>
            <a:pPr>
              <a:spcBef>
                <a:spcPts val="600"/>
              </a:spcBef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643006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Materiali</a:t>
            </a:r>
            <a:r>
              <a:rPr lang="en-US"/>
              <a:t> - Slave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4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D2D5F753-E570-DD4A-0D3B-C10BDF790C8F}"/>
              </a:ext>
            </a:extLst>
          </p:cNvPr>
          <p:cNvSpPr txBox="1">
            <a:spLocks/>
          </p:cNvSpPr>
          <p:nvPr/>
        </p:nvSpPr>
        <p:spPr>
          <a:xfrm>
            <a:off x="0" y="1040053"/>
            <a:ext cx="4161593" cy="5255840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1928" lvl="1" indent="0">
              <a:buNone/>
            </a:pPr>
            <a:endParaRPr lang="en-US"/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CF7472D5-EC00-E012-4C15-842654D0ABB1}"/>
              </a:ext>
            </a:extLst>
          </p:cNvPr>
          <p:cNvSpPr txBox="1">
            <a:spLocks/>
          </p:cNvSpPr>
          <p:nvPr/>
        </p:nvSpPr>
        <p:spPr>
          <a:xfrm>
            <a:off x="0" y="2386765"/>
            <a:ext cx="4161593" cy="2562415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NodeMCU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ESP8266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Sensore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infrarossi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(ky-032)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Rilevatore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di </a:t>
            </a: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fiamma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(ky-026)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Modulo </a:t>
            </a: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fotointerruttore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(ky-010)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Modulo led 2 </a:t>
            </a: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colori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(ky-011)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Led </a:t>
            </a:r>
            <a:r>
              <a:rPr lang="en-US" sz="1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colorati</a:t>
            </a: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 [x2]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it-IT" sz="1800">
                <a:solidFill>
                  <a:schemeClr val="tx1">
                    <a:lumMod val="65000"/>
                    <a:lumOff val="35000"/>
                  </a:schemeClr>
                </a:solidFill>
              </a:rPr>
              <a:t>Resistenza 330 Ohm [x4]</a:t>
            </a:r>
          </a:p>
          <a:p>
            <a:pPr>
              <a:spcBef>
                <a:spcPts val="600"/>
              </a:spcBef>
            </a:pPr>
            <a:endParaRPr lang="en-US" sz="1800"/>
          </a:p>
        </p:txBody>
      </p:sp>
      <p:pic>
        <p:nvPicPr>
          <p:cNvPr id="13" name="Immagine 12" descr="Immagine che contiene elettronica, Ingegneria elettronica, Impianto elettrico, Componente di circuito&#10;&#10;Descrizione generata automaticamente">
            <a:extLst>
              <a:ext uri="{FF2B5EF4-FFF2-40B4-BE49-F238E27FC236}">
                <a16:creationId xmlns:a16="http://schemas.microsoft.com/office/drawing/2014/main" id="{5553C3F3-8192-16C5-A7F9-6E6677969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839" y="1092201"/>
            <a:ext cx="4553246" cy="2562415"/>
          </a:xfrm>
          <a:prstGeom prst="rect">
            <a:avLst/>
          </a:prstGeom>
        </p:spPr>
      </p:pic>
      <p:pic>
        <p:nvPicPr>
          <p:cNvPr id="7" name="Immagine 6" descr="Immagine che contiene elettronica, circuito, Ingegneria elettronica, Componente di circuito&#10;&#10;Descrizione generata automaticamente">
            <a:extLst>
              <a:ext uri="{FF2B5EF4-FFF2-40B4-BE49-F238E27FC236}">
                <a16:creationId xmlns:a16="http://schemas.microsoft.com/office/drawing/2014/main" id="{C14D32AF-D52F-1860-349C-DAFE76A63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561" y="3730454"/>
            <a:ext cx="4464524" cy="282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439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lemento grafico 9" descr="Freccia circolare contorno">
            <a:extLst>
              <a:ext uri="{FF2B5EF4-FFF2-40B4-BE49-F238E27FC236}">
                <a16:creationId xmlns:a16="http://schemas.microsoft.com/office/drawing/2014/main" id="{3293735F-ECE7-CAA0-9229-B403FB6D39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2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0882" y="513748"/>
            <a:ext cx="6338287" cy="633828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Metodo</a:t>
            </a:r>
            <a:r>
              <a:rPr lang="en-US"/>
              <a:t> - MQTT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17" y="1229297"/>
            <a:ext cx="9143999" cy="2237720"/>
          </a:xfrm>
        </p:spPr>
        <p:txBody>
          <a:bodyPr/>
          <a:lstStyle/>
          <a:p>
            <a:pPr marL="0" indent="0">
              <a:buNone/>
            </a:pPr>
            <a:r>
              <a:rPr lang="it-IT"/>
              <a:t> Le schede, quando alimentate, dispongono delle seguenti informazioni:</a:t>
            </a:r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Topic </a:t>
            </a:r>
            <a:r>
              <a:rPr lang="en-US" b="1"/>
              <a:t>MQTT</a:t>
            </a:r>
            <a:r>
              <a:rPr lang="en-US"/>
              <a:t> per le </a:t>
            </a:r>
            <a:r>
              <a:rPr lang="en-US" err="1"/>
              <a:t>comunicazioni</a:t>
            </a:r>
            <a:r>
              <a:rPr lang="en-US"/>
              <a:t> </a:t>
            </a:r>
            <a:r>
              <a:rPr lang="en-US" err="1"/>
              <a:t>generali</a:t>
            </a:r>
            <a:endParaRPr lang="en-US"/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Dati </a:t>
            </a:r>
            <a:r>
              <a:rPr lang="en-US" err="1"/>
              <a:t>necessari</a:t>
            </a:r>
            <a:r>
              <a:rPr lang="en-US"/>
              <a:t> </a:t>
            </a:r>
            <a:r>
              <a:rPr lang="en-US" err="1"/>
              <a:t>all’uso</a:t>
            </a:r>
            <a:r>
              <a:rPr lang="en-US"/>
              <a:t> del DB </a:t>
            </a:r>
            <a:r>
              <a:rPr lang="en-US" b="1"/>
              <a:t>MySQL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5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system: choices, parameters, use cases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5C8CBA29-1962-6FEA-0220-5B3F203D410F}"/>
              </a:ext>
            </a:extLst>
          </p:cNvPr>
          <p:cNvSpPr txBox="1">
            <a:spLocks/>
          </p:cNvSpPr>
          <p:nvPr/>
        </p:nvSpPr>
        <p:spPr>
          <a:xfrm>
            <a:off x="133350" y="3074108"/>
            <a:ext cx="9009533" cy="302353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820"/>
              <a:t>Il master </a:t>
            </a:r>
            <a:r>
              <a:rPr lang="en-US" sz="1820" err="1"/>
              <a:t>gestisce</a:t>
            </a:r>
            <a:r>
              <a:rPr lang="en-US" sz="1820"/>
              <a:t> </a:t>
            </a:r>
            <a:r>
              <a:rPr lang="en-US" sz="1820" b="1" err="1"/>
              <a:t>dinamicamente</a:t>
            </a:r>
            <a:r>
              <a:rPr lang="en-US" sz="1820"/>
              <a:t> </a:t>
            </a:r>
            <a:r>
              <a:rPr lang="en-US" sz="1820" err="1"/>
              <a:t>gli</a:t>
            </a:r>
            <a:r>
              <a:rPr lang="en-US" sz="1820"/>
              <a:t> </a:t>
            </a:r>
            <a:r>
              <a:rPr lang="en-US" sz="1820" err="1"/>
              <a:t>eventuali</a:t>
            </a:r>
            <a:r>
              <a:rPr lang="en-US" sz="1820"/>
              <a:t> slave </a:t>
            </a:r>
            <a:r>
              <a:rPr lang="en-US" sz="1820" err="1"/>
              <a:t>fornendo</a:t>
            </a:r>
            <a:r>
              <a:rPr lang="en-US" sz="1820"/>
              <a:t> </a:t>
            </a:r>
            <a:r>
              <a:rPr lang="en-US" sz="1820" err="1"/>
              <a:t>i</a:t>
            </a:r>
            <a:r>
              <a:rPr lang="en-US" sz="1820"/>
              <a:t> topic </a:t>
            </a:r>
            <a:r>
              <a:rPr lang="en-US" sz="1820" err="1"/>
              <a:t>necessari</a:t>
            </a:r>
            <a:endParaRPr lang="en-US" sz="1820"/>
          </a:p>
          <a:p>
            <a:pPr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820"/>
              <a:t>I </a:t>
            </a:r>
            <a:r>
              <a:rPr lang="en-US" sz="1820" err="1"/>
              <a:t>dati</a:t>
            </a:r>
            <a:r>
              <a:rPr lang="en-US" sz="1820"/>
              <a:t> </a:t>
            </a:r>
            <a:r>
              <a:rPr lang="en-US" sz="1820" err="1"/>
              <a:t>dei</a:t>
            </a:r>
            <a:r>
              <a:rPr lang="en-US" sz="1820"/>
              <a:t> </a:t>
            </a:r>
            <a:r>
              <a:rPr lang="en-US" sz="1820" err="1"/>
              <a:t>sensori</a:t>
            </a:r>
            <a:r>
              <a:rPr lang="en-US" sz="1820"/>
              <a:t> </a:t>
            </a:r>
            <a:r>
              <a:rPr lang="en-US" sz="1820" err="1"/>
              <a:t>rilevati</a:t>
            </a:r>
            <a:r>
              <a:rPr lang="en-US" sz="1820"/>
              <a:t> </a:t>
            </a:r>
            <a:r>
              <a:rPr lang="en-US" sz="1820" err="1"/>
              <a:t>dagli</a:t>
            </a:r>
            <a:r>
              <a:rPr lang="en-US" sz="1820"/>
              <a:t> slave </a:t>
            </a:r>
            <a:r>
              <a:rPr lang="en-US" sz="1820" err="1"/>
              <a:t>vengono</a:t>
            </a:r>
            <a:r>
              <a:rPr lang="en-US" sz="1820"/>
              <a:t> </a:t>
            </a:r>
            <a:r>
              <a:rPr lang="en-US" sz="1820" err="1"/>
              <a:t>inviati</a:t>
            </a:r>
            <a:r>
              <a:rPr lang="en-US" sz="1820"/>
              <a:t> al master per </a:t>
            </a:r>
            <a:r>
              <a:rPr lang="en-US" sz="1820" err="1"/>
              <a:t>essere</a:t>
            </a:r>
            <a:r>
              <a:rPr lang="en-US" sz="1820"/>
              <a:t> </a:t>
            </a:r>
            <a:r>
              <a:rPr lang="en-US" sz="1820" err="1"/>
              <a:t>visualizzati</a:t>
            </a:r>
            <a:r>
              <a:rPr lang="en-US" sz="1820"/>
              <a:t> via web.</a:t>
            </a:r>
          </a:p>
        </p:txBody>
      </p:sp>
      <p:sp>
        <p:nvSpPr>
          <p:cNvPr id="8" name="Segnaposto piè di pagina 5">
            <a:extLst>
              <a:ext uri="{FF2B5EF4-FFF2-40B4-BE49-F238E27FC236}">
                <a16:creationId xmlns:a16="http://schemas.microsoft.com/office/drawing/2014/main" id="{BEE04858-121D-3FAD-C7AA-D2E40851A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AB7BA154-218E-261B-F4C2-0A672B35C37C}"/>
              </a:ext>
            </a:extLst>
          </p:cNvPr>
          <p:cNvSpPr txBox="1">
            <a:spLocks/>
          </p:cNvSpPr>
          <p:nvPr/>
        </p:nvSpPr>
        <p:spPr>
          <a:xfrm>
            <a:off x="0" y="2348157"/>
            <a:ext cx="9142883" cy="667190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>
            <a:lvl1pPr algn="l" defTabSz="843858" rtl="0" eaLnBrk="1" latinLnBrk="0" hangingPunct="1">
              <a:spcBef>
                <a:spcPct val="0"/>
              </a:spcBef>
              <a:buNone/>
              <a:defRPr sz="3309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800"/>
              <a:t> </a:t>
            </a:r>
            <a:r>
              <a:rPr lang="en-US" sz="2800" err="1"/>
              <a:t>Connessione</a:t>
            </a:r>
            <a:r>
              <a:rPr lang="en-US" sz="2800"/>
              <a:t> </a:t>
            </a:r>
            <a:r>
              <a:rPr lang="en-US" sz="2800" err="1"/>
              <a:t>tra</a:t>
            </a:r>
            <a:r>
              <a:rPr lang="en-US" sz="2800"/>
              <a:t> </a:t>
            </a:r>
            <a:r>
              <a:rPr lang="en-US" sz="2800" err="1"/>
              <a:t>schede</a:t>
            </a:r>
            <a:endParaRPr lang="en-US" sz="2800"/>
          </a:p>
        </p:txBody>
      </p:sp>
      <p:pic>
        <p:nvPicPr>
          <p:cNvPr id="12" name="Immagine 11" descr="Immagine che contiene testo, elettronica, schermata, Carattere&#10;&#10;Descrizione generata automaticamente">
            <a:extLst>
              <a:ext uri="{FF2B5EF4-FFF2-40B4-BE49-F238E27FC236}">
                <a16:creationId xmlns:a16="http://schemas.microsoft.com/office/drawing/2014/main" id="{35739E43-B129-B097-CBEF-D8CFBB122B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980" b="-1"/>
          <a:stretch/>
        </p:blipFill>
        <p:spPr>
          <a:xfrm>
            <a:off x="3325421" y="4218617"/>
            <a:ext cx="5579075" cy="2152211"/>
          </a:xfrm>
          <a:prstGeom prst="rect">
            <a:avLst/>
          </a:prstGeom>
        </p:spPr>
      </p:pic>
      <p:pic>
        <p:nvPicPr>
          <p:cNvPr id="13" name="Immagine 12" descr="Immagine che contiene testo, elettronica, schermata, Carattere&#10;&#10;Descrizione generata automaticamente">
            <a:extLst>
              <a:ext uri="{FF2B5EF4-FFF2-40B4-BE49-F238E27FC236}">
                <a16:creationId xmlns:a16="http://schemas.microsoft.com/office/drawing/2014/main" id="{7DB6FDD7-C4E1-8742-948C-D25DC4AE7C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24" r="49402" b="85660"/>
          <a:stretch/>
        </p:blipFill>
        <p:spPr>
          <a:xfrm>
            <a:off x="181687" y="4992185"/>
            <a:ext cx="2822902" cy="52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18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lemento grafico 5" descr="Database con riempimento a tinta unita">
            <a:extLst>
              <a:ext uri="{FF2B5EF4-FFF2-40B4-BE49-F238E27FC236}">
                <a16:creationId xmlns:a16="http://schemas.microsoft.com/office/drawing/2014/main" id="{42B2A2F2-DD52-6F02-963B-6ACAC4583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386836" y="1676719"/>
            <a:ext cx="5267043" cy="5267043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Metodo</a:t>
            </a:r>
            <a:r>
              <a:rPr lang="en-US"/>
              <a:t> - Database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6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Description system: choices, parameters, use cases</a:t>
            </a:r>
          </a:p>
        </p:txBody>
      </p:sp>
      <p:sp>
        <p:nvSpPr>
          <p:cNvPr id="8" name="Segnaposto piè di pagina 5">
            <a:extLst>
              <a:ext uri="{FF2B5EF4-FFF2-40B4-BE49-F238E27FC236}">
                <a16:creationId xmlns:a16="http://schemas.microsoft.com/office/drawing/2014/main" id="{BEE04858-121D-3FAD-C7AA-D2E40851A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BD3B6F19-8E2C-3F57-81E9-08F51BBC476F}"/>
              </a:ext>
            </a:extLst>
          </p:cNvPr>
          <p:cNvSpPr txBox="1">
            <a:spLocks/>
          </p:cNvSpPr>
          <p:nvPr/>
        </p:nvSpPr>
        <p:spPr>
          <a:xfrm>
            <a:off x="-757090" y="1669121"/>
            <a:ext cx="9143999" cy="4956522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	</a:t>
            </a:r>
            <a:r>
              <a:rPr lang="en-US" err="1"/>
              <a:t>Ogni</a:t>
            </a:r>
            <a:r>
              <a:rPr lang="en-US"/>
              <a:t> </a:t>
            </a:r>
            <a:r>
              <a:rPr lang="en-US" err="1"/>
              <a:t>dispositivo</a:t>
            </a:r>
            <a:r>
              <a:rPr lang="en-US"/>
              <a:t> </a:t>
            </a:r>
            <a:r>
              <a:rPr lang="en-US" err="1"/>
              <a:t>memorizza</a:t>
            </a:r>
            <a:r>
              <a:rPr lang="en-US"/>
              <a:t> </a:t>
            </a:r>
            <a:r>
              <a:rPr lang="en-US" err="1"/>
              <a:t>sul</a:t>
            </a:r>
            <a:r>
              <a:rPr lang="en-US"/>
              <a:t> Database </a:t>
            </a:r>
            <a:r>
              <a:rPr lang="en-US" err="1"/>
              <a:t>i</a:t>
            </a:r>
            <a:r>
              <a:rPr lang="en-US"/>
              <a:t> </a:t>
            </a:r>
            <a:r>
              <a:rPr lang="en-US" err="1"/>
              <a:t>dati</a:t>
            </a:r>
            <a:r>
              <a:rPr lang="en-US"/>
              <a:t> da </a:t>
            </a:r>
            <a:r>
              <a:rPr lang="en-US" err="1"/>
              <a:t>lui</a:t>
            </a:r>
            <a:r>
              <a:rPr lang="en-US"/>
              <a:t> </a:t>
            </a:r>
            <a:r>
              <a:rPr lang="en-US" err="1"/>
              <a:t>rilevati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	La </a:t>
            </a:r>
            <a:r>
              <a:rPr lang="en-US" err="1"/>
              <a:t>scrittura</a:t>
            </a:r>
            <a:r>
              <a:rPr lang="en-US"/>
              <a:t> </a:t>
            </a:r>
            <a:r>
              <a:rPr lang="en-US" err="1"/>
              <a:t>avviene</a:t>
            </a:r>
            <a:r>
              <a:rPr lang="en-US"/>
              <a:t> </a:t>
            </a:r>
            <a:r>
              <a:rPr lang="en-US" err="1"/>
              <a:t>ogni</a:t>
            </a:r>
            <a:r>
              <a:rPr lang="en-US"/>
              <a:t>:</a:t>
            </a:r>
          </a:p>
          <a:p>
            <a:pPr marL="843858" lvl="2" indent="0" algn="just">
              <a:buNone/>
            </a:pPr>
            <a:r>
              <a:rPr lang="en-US" sz="2011" err="1"/>
              <a:t>Scheda</a:t>
            </a:r>
            <a:r>
              <a:rPr lang="en-US" sz="2011"/>
              <a:t> </a:t>
            </a:r>
            <a:r>
              <a:rPr lang="en-US" sz="2011" b="1"/>
              <a:t>Master</a:t>
            </a:r>
            <a:r>
              <a:rPr lang="en-US" sz="2011"/>
              <a:t>: 1 </a:t>
            </a:r>
            <a:r>
              <a:rPr lang="en-US" sz="2011" err="1"/>
              <a:t>ora</a:t>
            </a:r>
            <a:endParaRPr lang="en-US" sz="2011"/>
          </a:p>
          <a:p>
            <a:pPr marL="843858" lvl="2" indent="0">
              <a:buNone/>
            </a:pPr>
            <a:endParaRPr lang="en-US" sz="2011"/>
          </a:p>
          <a:p>
            <a:pPr marL="843858" lvl="2" indent="0">
              <a:buNone/>
            </a:pPr>
            <a:endParaRPr lang="en-US" sz="2011"/>
          </a:p>
          <a:p>
            <a:pPr marL="843858" lvl="2" indent="0">
              <a:buNone/>
            </a:pPr>
            <a:endParaRPr lang="en-US" sz="2011"/>
          </a:p>
          <a:p>
            <a:pPr marL="843858" lvl="2" indent="0">
              <a:buNone/>
            </a:pPr>
            <a:r>
              <a:rPr lang="en-US" sz="2011" err="1"/>
              <a:t>Scheda</a:t>
            </a:r>
            <a:r>
              <a:rPr lang="en-US" sz="2011"/>
              <a:t> </a:t>
            </a:r>
            <a:r>
              <a:rPr lang="en-US" sz="2011" b="1"/>
              <a:t>Slave</a:t>
            </a:r>
            <a:r>
              <a:rPr lang="en-US" sz="2011"/>
              <a:t>: </a:t>
            </a:r>
          </a:p>
          <a:p>
            <a:pPr marL="843858" lvl="2" indent="0">
              <a:buNone/>
            </a:pPr>
            <a:r>
              <a:rPr lang="en-US" sz="2011" err="1"/>
              <a:t>alla</a:t>
            </a:r>
            <a:r>
              <a:rPr lang="en-US" sz="2011"/>
              <a:t> </a:t>
            </a:r>
            <a:r>
              <a:rPr lang="en-US" sz="2011" err="1"/>
              <a:t>rilevazione</a:t>
            </a:r>
            <a:r>
              <a:rPr lang="en-US" sz="2011"/>
              <a:t> </a:t>
            </a:r>
          </a:p>
          <a:p>
            <a:pPr marL="843858" lvl="2" indent="0">
              <a:buNone/>
            </a:pPr>
            <a:r>
              <a:rPr lang="en-US" sz="2011"/>
              <a:t>di </a:t>
            </a:r>
            <a:r>
              <a:rPr lang="en-US" sz="2011" err="1"/>
              <a:t>una</a:t>
            </a:r>
            <a:r>
              <a:rPr lang="en-US" sz="2011"/>
              <a:t> </a:t>
            </a:r>
            <a:r>
              <a:rPr lang="en-US" sz="2011" err="1"/>
              <a:t>anomalia</a:t>
            </a:r>
            <a:endParaRPr lang="en-US" sz="2011"/>
          </a:p>
          <a:p>
            <a:endParaRPr lang="en-US"/>
          </a:p>
          <a:p>
            <a:endParaRPr lang="en-US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31AD29AE-5539-630D-23E9-26C253948ACE}"/>
              </a:ext>
            </a:extLst>
          </p:cNvPr>
          <p:cNvSpPr txBox="1">
            <a:spLocks/>
          </p:cNvSpPr>
          <p:nvPr/>
        </p:nvSpPr>
        <p:spPr>
          <a:xfrm>
            <a:off x="1117" y="945658"/>
            <a:ext cx="9142883" cy="667190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>
            <a:lvl1pPr algn="l" defTabSz="843858" rtl="0" eaLnBrk="1" latinLnBrk="0" hangingPunct="1">
              <a:spcBef>
                <a:spcPct val="0"/>
              </a:spcBef>
              <a:buNone/>
              <a:defRPr sz="3309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800"/>
              <a:t> </a:t>
            </a:r>
            <a:r>
              <a:rPr lang="en-US" sz="2800" err="1"/>
              <a:t>Connessione</a:t>
            </a:r>
            <a:r>
              <a:rPr lang="en-US" sz="2800"/>
              <a:t> al Database</a:t>
            </a:r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D6EAA234-F3BD-56DD-1818-326F14343592}"/>
              </a:ext>
            </a:extLst>
          </p:cNvPr>
          <p:cNvSpPr txBox="1">
            <a:spLocks/>
          </p:cNvSpPr>
          <p:nvPr/>
        </p:nvSpPr>
        <p:spPr>
          <a:xfrm>
            <a:off x="-1117" y="2923303"/>
            <a:ext cx="9143999" cy="302353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5271BB5C-40E0-98DC-3365-CDCBBF1C9A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775" t="10223" r="12368" b="19109"/>
          <a:stretch/>
        </p:blipFill>
        <p:spPr>
          <a:xfrm>
            <a:off x="3047516" y="2288384"/>
            <a:ext cx="5885467" cy="206837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A76F7785-A716-76CD-1A30-2261E9713DF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26"/>
          <a:stretch/>
        </p:blipFill>
        <p:spPr>
          <a:xfrm>
            <a:off x="3333135" y="4547009"/>
            <a:ext cx="5599848" cy="196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33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Metodo</a:t>
            </a:r>
            <a:r>
              <a:rPr lang="en-US"/>
              <a:t> - WEB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62832" y="6516564"/>
            <a:ext cx="641664" cy="224557"/>
          </a:xfrm>
        </p:spPr>
        <p:txBody>
          <a:bodyPr/>
          <a:lstStyle/>
          <a:p>
            <a:fld id="{389832E7-CD1C-8649-98ED-2ABDE863B9F8}" type="slidenum">
              <a:rPr lang="it-IT" smtClean="0"/>
              <a:pPr/>
              <a:t>7</a:t>
            </a:fld>
            <a:endParaRPr lang="it-IT" err="1"/>
          </a:p>
        </p:txBody>
      </p:sp>
      <p:sp>
        <p:nvSpPr>
          <p:cNvPr id="10" name="Segnaposto piè di pagina 5">
            <a:extLst>
              <a:ext uri="{FF2B5EF4-FFF2-40B4-BE49-F238E27FC236}">
                <a16:creationId xmlns:a16="http://schemas.microsoft.com/office/drawing/2014/main" id="{0F33C374-3382-69F0-3C81-436EDDF12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E7BC8981-5E76-F3F7-8653-8AD979F0EE67}"/>
              </a:ext>
            </a:extLst>
          </p:cNvPr>
          <p:cNvSpPr txBox="1">
            <a:spLocks/>
          </p:cNvSpPr>
          <p:nvPr/>
        </p:nvSpPr>
        <p:spPr>
          <a:xfrm>
            <a:off x="76200" y="1040053"/>
            <a:ext cx="9067799" cy="1841134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/>
              <a:t>Tramite il sito WEB è possibile consultare lo stato del sistema, modificare le     soglie ed attivare/disattivare il sistema d’allarme.</a:t>
            </a:r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FFF21C22-70B7-5E18-7706-CD7429221405}"/>
              </a:ext>
            </a:extLst>
          </p:cNvPr>
          <p:cNvSpPr txBox="1">
            <a:spLocks/>
          </p:cNvSpPr>
          <p:nvPr/>
        </p:nvSpPr>
        <p:spPr>
          <a:xfrm>
            <a:off x="556910" y="2083702"/>
            <a:ext cx="4381035" cy="3236065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/>
              <a:t>Le soglie dei sensori sono:</a:t>
            </a:r>
          </a:p>
          <a:p>
            <a:pPr marL="0" indent="0">
              <a:buNone/>
            </a:pPr>
            <a:r>
              <a:rPr lang="it-IT"/>
              <a:t>Sensori di allarme</a:t>
            </a:r>
          </a:p>
          <a:p>
            <a:pPr marL="432000">
              <a:spcBef>
                <a:spcPts val="0"/>
              </a:spcBef>
              <a:buClrTx/>
              <a:buSzPct val="100000"/>
              <a:buFont typeface="Arial" panose="020B0604020202020204" pitchFamily="34" charset="0"/>
              <a:buChar char="•"/>
            </a:pPr>
            <a:r>
              <a:rPr lang="it-IT"/>
              <a:t>Prossimità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/>
              <a:t>Intruso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/>
              <a:t>Nessun intruso</a:t>
            </a:r>
          </a:p>
          <a:p>
            <a:pPr marL="432000">
              <a:spcBef>
                <a:spcPts val="0"/>
              </a:spcBef>
              <a:buClrTx/>
              <a:buSzPct val="100000"/>
              <a:buFont typeface="Arial" panose="020B0604020202020204" pitchFamily="34" charset="0"/>
              <a:buChar char="•"/>
            </a:pPr>
            <a:r>
              <a:rPr lang="it-IT"/>
              <a:t>Incendio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/>
              <a:t>Incendio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/>
              <a:t>Nessun incendio</a:t>
            </a:r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478A7836-8433-025B-A0DA-61EA5090A0AC}"/>
              </a:ext>
            </a:extLst>
          </p:cNvPr>
          <p:cNvSpPr txBox="1">
            <a:spLocks/>
          </p:cNvSpPr>
          <p:nvPr/>
        </p:nvSpPr>
        <p:spPr>
          <a:xfrm>
            <a:off x="4523461" y="2684982"/>
            <a:ext cx="4381035" cy="3236065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/>
              <a:t>Sensori di rilevazione</a:t>
            </a:r>
          </a:p>
          <a:p>
            <a:pPr marL="432000">
              <a:spcBef>
                <a:spcPts val="0"/>
              </a:spcBef>
              <a:buClrTx/>
              <a:buSzPct val="100000"/>
              <a:buFont typeface="Arial" panose="020B0604020202020204" pitchFamily="34" charset="0"/>
              <a:buChar char="•"/>
            </a:pPr>
            <a:r>
              <a:rPr lang="it-IT"/>
              <a:t>Temperatura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/>
              <a:t>&gt; 35°C </a:t>
            </a:r>
            <a:r>
              <a:rPr lang="it-IT">
                <a:sym typeface="Wingdings" panose="05000000000000000000" pitchFamily="2" charset="2"/>
              </a:rPr>
              <a:t> temperatura elevata</a:t>
            </a:r>
            <a:endParaRPr lang="it-IT"/>
          </a:p>
          <a:p>
            <a:pPr marL="432000">
              <a:spcBef>
                <a:spcPts val="0"/>
              </a:spcBef>
              <a:buClrTx/>
              <a:buSzPct val="100000"/>
              <a:buFont typeface="Arial" panose="020B0604020202020204" pitchFamily="34" charset="0"/>
              <a:buChar char="•"/>
            </a:pPr>
            <a:r>
              <a:rPr lang="it-IT"/>
              <a:t>Umidità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/>
              <a:t>&gt; 75% </a:t>
            </a:r>
            <a:r>
              <a:rPr lang="it-IT">
                <a:sym typeface="Wingdings" panose="05000000000000000000" pitchFamily="2" charset="2"/>
              </a:rPr>
              <a:t> umidità elevata</a:t>
            </a:r>
            <a:endParaRPr lang="it-IT"/>
          </a:p>
          <a:p>
            <a:pPr marL="432000">
              <a:spcBef>
                <a:spcPts val="0"/>
              </a:spcBef>
              <a:buClrTx/>
              <a:buSzPct val="100000"/>
              <a:buFont typeface="Arial" panose="020B0604020202020204" pitchFamily="34" charset="0"/>
              <a:buChar char="•"/>
            </a:pPr>
            <a:r>
              <a:rPr lang="it-IT"/>
              <a:t>Luminosità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/>
              <a:t>&lt; 700 </a:t>
            </a:r>
            <a:r>
              <a:rPr lang="it-IT">
                <a:sym typeface="Wingdings" panose="05000000000000000000" pitchFamily="2" charset="2"/>
              </a:rPr>
              <a:t> poca luminosità</a:t>
            </a:r>
          </a:p>
          <a:p>
            <a:pPr marL="432000">
              <a:spcBef>
                <a:spcPts val="0"/>
              </a:spcBef>
              <a:buClrTx/>
              <a:buSzPct val="100000"/>
              <a:buFont typeface="Arial" panose="020B0604020202020204" pitchFamily="34" charset="0"/>
              <a:buChar char="•"/>
            </a:pPr>
            <a:r>
              <a:rPr lang="it-IT"/>
              <a:t>Tilt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/>
              <a:t>Finestra aperta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/>
              <a:t>Finestra chiusa</a:t>
            </a:r>
          </a:p>
          <a:p>
            <a:pPr marL="853928" lvl="1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it-IT"/>
          </a:p>
        </p:txBody>
      </p:sp>
      <p:sp>
        <p:nvSpPr>
          <p:cNvPr id="15" name="Segnaposto contenuto 4">
            <a:extLst>
              <a:ext uri="{FF2B5EF4-FFF2-40B4-BE49-F238E27FC236}">
                <a16:creationId xmlns:a16="http://schemas.microsoft.com/office/drawing/2014/main" id="{BDA2429A-7AE4-09D9-7F0A-2DE2257A76EA}"/>
              </a:ext>
            </a:extLst>
          </p:cNvPr>
          <p:cNvSpPr txBox="1">
            <a:spLocks/>
          </p:cNvSpPr>
          <p:nvPr/>
        </p:nvSpPr>
        <p:spPr>
          <a:xfrm>
            <a:off x="-1" y="562107"/>
            <a:ext cx="9144001" cy="325443"/>
          </a:xfrm>
          <a:prstGeom prst="rect">
            <a:avLst/>
          </a:prstGeom>
        </p:spPr>
        <p:txBody>
          <a:bodyPr vert="horz" lIns="130055" tIns="65028" rIns="130055" bIns="65028" rtlCol="0">
            <a:noAutofit/>
          </a:bodyPr>
          <a:lstStyle>
            <a:lvl1pPr marL="0" indent="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None/>
              <a:defRPr sz="1687" b="0" i="0" kern="120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Description system: choices, parameters, use cases</a:t>
            </a:r>
          </a:p>
        </p:txBody>
      </p:sp>
    </p:spTree>
    <p:extLst>
      <p:ext uri="{BB962C8B-B14F-4D97-AF65-F5344CB8AC3E}">
        <p14:creationId xmlns:p14="http://schemas.microsoft.com/office/powerpoint/2010/main" val="3927493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Final remarks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8</a:t>
            </a:fld>
            <a:endParaRPr lang="it-IT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Results, Discussion, conclusion </a:t>
            </a:r>
          </a:p>
        </p:txBody>
      </p:sp>
      <p:sp>
        <p:nvSpPr>
          <p:cNvPr id="10" name="Segnaposto piè di pagina 5">
            <a:extLst>
              <a:ext uri="{FF2B5EF4-FFF2-40B4-BE49-F238E27FC236}">
                <a16:creationId xmlns:a16="http://schemas.microsoft.com/office/drawing/2014/main" id="{0F33C374-3382-69F0-3C81-436EDDF12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/>
              <a:t>Team Pascuzzi/Dubini - Laboratorio </a:t>
            </a:r>
            <a:r>
              <a:rPr lang="it-IT" err="1"/>
              <a:t>IoT@UniMiB</a:t>
            </a:r>
            <a:endParaRPr lang="it-IT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E7BC8981-5E76-F3F7-8653-8AD979F0EE67}"/>
              </a:ext>
            </a:extLst>
          </p:cNvPr>
          <p:cNvSpPr txBox="1">
            <a:spLocks/>
          </p:cNvSpPr>
          <p:nvPr/>
        </p:nvSpPr>
        <p:spPr>
          <a:xfrm>
            <a:off x="0" y="1040053"/>
            <a:ext cx="9143999" cy="2237720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/>
              <a:t>  Possibili miglioramenti:</a:t>
            </a:r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it-IT"/>
              <a:t>Aggiungere diversi tipi di schede slave (irrigazione terreno su larga scala, allarme domestico)</a:t>
            </a:r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it-IT"/>
              <a:t>Installare un sistema di apertura automatica di finestre per la serra</a:t>
            </a:r>
          </a:p>
          <a:p>
            <a:pPr lvl="1">
              <a:buClrTx/>
              <a:buSzPct val="100000"/>
              <a:buFont typeface="Arial" panose="020B0604020202020204" pitchFamily="34" charset="0"/>
              <a:buChar char="•"/>
            </a:pPr>
            <a:r>
              <a:rPr lang="it-IT"/>
              <a:t>Implementare una modalità di risparmio energetico</a:t>
            </a:r>
          </a:p>
        </p:txBody>
      </p:sp>
      <p:pic>
        <p:nvPicPr>
          <p:cNvPr id="8" name="Elemento grafico 7" descr="Grafico a barre con andamento ascendente contorno">
            <a:extLst>
              <a:ext uri="{FF2B5EF4-FFF2-40B4-BE49-F238E27FC236}">
                <a16:creationId xmlns:a16="http://schemas.microsoft.com/office/drawing/2014/main" id="{45B1BD52-2D9E-620B-200E-6BC49889D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8909" y="2462109"/>
            <a:ext cx="4277647" cy="427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0006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ella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Sella.thmx</Template>
  <TotalTime>0</TotalTime>
  <Words>511</Words>
  <Application>Microsoft Office PowerPoint</Application>
  <PresentationFormat>Presentazione su schermo (4:3)</PresentationFormat>
  <Paragraphs>107</Paragraphs>
  <Slides>8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Calibri</vt:lpstr>
      <vt:lpstr>Wingdings</vt:lpstr>
      <vt:lpstr>Wingdings 2</vt:lpstr>
      <vt:lpstr>Sella</vt:lpstr>
      <vt:lpstr>Presentazione standard di PowerPoint</vt:lpstr>
      <vt:lpstr>Caso d’uso</vt:lpstr>
      <vt:lpstr>Materiali - Master</vt:lpstr>
      <vt:lpstr>Materiali - Slave</vt:lpstr>
      <vt:lpstr>Metodo - MQTT</vt:lpstr>
      <vt:lpstr>Metodo - Database</vt:lpstr>
      <vt:lpstr>Metodo - WEB</vt:lpstr>
      <vt:lpstr>Final remarks</vt:lpstr>
    </vt:vector>
  </TitlesOfParts>
  <Company>unisa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Informatica Applicata</dc:title>
  <dc:creator>Paolo</dc:creator>
  <cp:lastModifiedBy>Emanuele Dubini</cp:lastModifiedBy>
  <cp:revision>1</cp:revision>
  <cp:lastPrinted>2019-04-08T11:17:13Z</cp:lastPrinted>
  <dcterms:created xsi:type="dcterms:W3CDTF">2011-04-16T15:48:33Z</dcterms:created>
  <dcterms:modified xsi:type="dcterms:W3CDTF">2024-06-04T13:58:15Z</dcterms:modified>
</cp:coreProperties>
</file>